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 id="2147483705" r:id="rId3"/>
    <p:sldMasterId id="2147483721" r:id="rId4"/>
  </p:sldMasterIdLst>
  <p:notesMasterIdLst>
    <p:notesMasterId r:id="rId25"/>
  </p:notesMasterIdLst>
  <p:handoutMasterIdLst>
    <p:handoutMasterId r:id="rId26"/>
  </p:handoutMasterIdLst>
  <p:sldIdLst>
    <p:sldId id="2076137860" r:id="rId5"/>
    <p:sldId id="2076137865" r:id="rId6"/>
    <p:sldId id="2076137832" r:id="rId7"/>
    <p:sldId id="2076137863" r:id="rId8"/>
    <p:sldId id="2076137858" r:id="rId9"/>
    <p:sldId id="2076137854" r:id="rId10"/>
    <p:sldId id="2076137835" r:id="rId11"/>
    <p:sldId id="2076137861" r:id="rId12"/>
    <p:sldId id="2076137842" r:id="rId13"/>
    <p:sldId id="2076137867" r:id="rId14"/>
    <p:sldId id="2076137868" r:id="rId15"/>
    <p:sldId id="2076137851" r:id="rId16"/>
    <p:sldId id="2076137856" r:id="rId17"/>
    <p:sldId id="550" r:id="rId18"/>
    <p:sldId id="2076137852" r:id="rId19"/>
    <p:sldId id="2076137866" r:id="rId20"/>
    <p:sldId id="2076137869" r:id="rId21"/>
    <p:sldId id="2076137849" r:id="rId22"/>
    <p:sldId id="2076137857"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90AE98F-B3BD-46B1-A32C-55481A5A1E41}">
          <p14:sldIdLst>
            <p14:sldId id="2076137860"/>
            <p14:sldId id="2076137865"/>
          </p14:sldIdLst>
        </p14:section>
        <p14:section name="Event Sourcing" id="{CD059232-14EE-4539-8D6D-4B470A61E2D0}">
          <p14:sldIdLst>
            <p14:sldId id="2076137832"/>
            <p14:sldId id="2076137863"/>
            <p14:sldId id="2076137858"/>
            <p14:sldId id="2076137854"/>
          </p14:sldIdLst>
        </p14:section>
        <p14:section name="Event Sourcing on Azure" id="{E6D8D5B0-D584-4071-BFB0-5040B9F6E734}">
          <p14:sldIdLst>
            <p14:sldId id="2076137835"/>
            <p14:sldId id="2076137861"/>
            <p14:sldId id="2076137842"/>
            <p14:sldId id="2076137867"/>
            <p14:sldId id="2076137868"/>
          </p14:sldIdLst>
        </p14:section>
        <p14:section name="Materialized View" id="{E1289643-CE6D-4864-97A1-1093F28C239F}">
          <p14:sldIdLst>
            <p14:sldId id="2076137851"/>
            <p14:sldId id="2076137856"/>
            <p14:sldId id="550"/>
            <p14:sldId id="2076137852"/>
            <p14:sldId id="2076137866"/>
            <p14:sldId id="2076137869"/>
          </p14:sldIdLst>
        </p14:section>
        <p14:section name="Closing" id="{09340898-4B3A-4A28-A120-3426ECA2A396}">
          <p14:sldIdLst>
            <p14:sldId id="2076137849"/>
            <p14:sldId id="2076137857"/>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F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32CA95-A065-414B-9DFF-3B98F87F90C9}" v="13" dt="2023-04-01T11:39:33.171"/>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71" autoAdjust="0"/>
  </p:normalViewPr>
  <p:slideViewPr>
    <p:cSldViewPr snapToGrid="0">
      <p:cViewPr varScale="1">
        <p:scale>
          <a:sx n="78" d="100"/>
          <a:sy n="78" d="100"/>
        </p:scale>
        <p:origin x="51" y="8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rzenko Lena" userId="cc052f04c615ec68" providerId="Windows Live" clId="Web-{591F7719-004A-4BFD-AE53-AC2096E496FF}"/>
    <pc:docChg chg="modSld">
      <pc:chgData name="Borzenko Lena" userId="cc052f04c615ec68" providerId="Windows Live" clId="Web-{591F7719-004A-4BFD-AE53-AC2096E496FF}" dt="2021-04-08T11:42:57.468" v="5" actId="20577"/>
      <pc:docMkLst>
        <pc:docMk/>
      </pc:docMkLst>
      <pc:sldChg chg="modSp">
        <pc:chgData name="Borzenko Lena" userId="cc052f04c615ec68" providerId="Windows Live" clId="Web-{591F7719-004A-4BFD-AE53-AC2096E496FF}" dt="2021-04-08T11:42:57.468" v="5" actId="20577"/>
        <pc:sldMkLst>
          <pc:docMk/>
          <pc:sldMk cId="1950182790" sldId="2076137857"/>
        </pc:sldMkLst>
        <pc:graphicFrameChg chg="modGraphic">
          <ac:chgData name="Borzenko Lena" userId="cc052f04c615ec68" providerId="Windows Live" clId="Web-{591F7719-004A-4BFD-AE53-AC2096E496FF}" dt="2021-04-08T11:42:57.468" v="5" actId="20577"/>
          <ac:graphicFrameMkLst>
            <pc:docMk/>
            <pc:sldMk cId="1950182790" sldId="2076137857"/>
            <ac:graphicFrameMk id="5" creationId="{70E04541-F580-4AC1-A5AD-852F2EAFEAF9}"/>
          </ac:graphicFrameMkLst>
        </pc:graphicFrameChg>
      </pc:sldChg>
    </pc:docChg>
  </pc:docChgLst>
  <pc:docChgLst>
    <pc:chgData name="Eldert Grootenboer" userId="fbe95aa6-f670-4838-bac7-c94df5e74cff" providerId="ADAL" clId="{48B2B5C4-762D-4E18-819F-42F1BE8193AA}"/>
    <pc:docChg chg="undo custSel modSld">
      <pc:chgData name="Eldert Grootenboer" userId="fbe95aa6-f670-4838-bac7-c94df5e74cff" providerId="ADAL" clId="{48B2B5C4-762D-4E18-819F-42F1BE8193AA}" dt="2022-12-07T21:24:08.096" v="193"/>
      <pc:docMkLst>
        <pc:docMk/>
      </pc:docMkLst>
      <pc:sldChg chg="modAnim">
        <pc:chgData name="Eldert Grootenboer" userId="fbe95aa6-f670-4838-bac7-c94df5e74cff" providerId="ADAL" clId="{48B2B5C4-762D-4E18-819F-42F1BE8193AA}" dt="2022-12-07T21:24:08.096" v="193"/>
        <pc:sldMkLst>
          <pc:docMk/>
          <pc:sldMk cId="425924584" sldId="277"/>
        </pc:sldMkLst>
      </pc:sldChg>
      <pc:sldChg chg="modNotesTx">
        <pc:chgData name="Eldert Grootenboer" userId="fbe95aa6-f670-4838-bac7-c94df5e74cff" providerId="ADAL" clId="{48B2B5C4-762D-4E18-819F-42F1BE8193AA}" dt="2022-12-07T20:59:55.783" v="192" actId="20577"/>
        <pc:sldMkLst>
          <pc:docMk/>
          <pc:sldMk cId="3768612324" sldId="2076137860"/>
        </pc:sldMkLst>
      </pc:sldChg>
      <pc:sldChg chg="modSp mod modAnim">
        <pc:chgData name="Eldert Grootenboer" userId="fbe95aa6-f670-4838-bac7-c94df5e74cff" providerId="ADAL" clId="{48B2B5C4-762D-4E18-819F-42F1BE8193AA}" dt="2022-12-07T20:58:46.748" v="129" actId="1035"/>
        <pc:sldMkLst>
          <pc:docMk/>
          <pc:sldMk cId="3729059817" sldId="2076137865"/>
        </pc:sldMkLst>
        <pc:spChg chg="mod">
          <ac:chgData name="Eldert Grootenboer" userId="fbe95aa6-f670-4838-bac7-c94df5e74cff" providerId="ADAL" clId="{48B2B5C4-762D-4E18-819F-42F1BE8193AA}" dt="2022-12-07T20:58:29.149" v="78" actId="404"/>
          <ac:spMkLst>
            <pc:docMk/>
            <pc:sldMk cId="3729059817" sldId="2076137865"/>
            <ac:spMk id="4" creationId="{24BD85A8-64B8-42C4-8458-F380174F118F}"/>
          </ac:spMkLst>
        </pc:spChg>
        <pc:spChg chg="mod">
          <ac:chgData name="Eldert Grootenboer" userId="fbe95aa6-f670-4838-bac7-c94df5e74cff" providerId="ADAL" clId="{48B2B5C4-762D-4E18-819F-42F1BE8193AA}" dt="2022-12-07T20:58:34.764" v="80" actId="404"/>
          <ac:spMkLst>
            <pc:docMk/>
            <pc:sldMk cId="3729059817" sldId="2076137865"/>
            <ac:spMk id="5" creationId="{71386850-038A-40B7-9DB7-EAC0AB1B91D3}"/>
          </ac:spMkLst>
        </pc:spChg>
        <pc:picChg chg="mod">
          <ac:chgData name="Eldert Grootenboer" userId="fbe95aa6-f670-4838-bac7-c94df5e74cff" providerId="ADAL" clId="{48B2B5C4-762D-4E18-819F-42F1BE8193AA}" dt="2022-12-07T20:58:46.748" v="129" actId="1035"/>
          <ac:picMkLst>
            <pc:docMk/>
            <pc:sldMk cId="3729059817" sldId="2076137865"/>
            <ac:picMk id="1026" creationId="{E5BAEBA6-32F6-7DF6-A8EF-E1C9EF24984A}"/>
          </ac:picMkLst>
        </pc:picChg>
        <pc:picChg chg="mod">
          <ac:chgData name="Eldert Grootenboer" userId="fbe95aa6-f670-4838-bac7-c94df5e74cff" providerId="ADAL" clId="{48B2B5C4-762D-4E18-819F-42F1BE8193AA}" dt="2022-12-07T20:58:46.748" v="129" actId="1035"/>
          <ac:picMkLst>
            <pc:docMk/>
            <pc:sldMk cId="3729059817" sldId="2076137865"/>
            <ac:picMk id="2050" creationId="{7166C089-003F-499A-81DC-EF6485379139}"/>
          </ac:picMkLst>
        </pc:picChg>
        <pc:picChg chg="mod">
          <ac:chgData name="Eldert Grootenboer" userId="fbe95aa6-f670-4838-bac7-c94df5e74cff" providerId="ADAL" clId="{48B2B5C4-762D-4E18-819F-42F1BE8193AA}" dt="2022-12-07T20:58:46.748" v="129" actId="1035"/>
          <ac:picMkLst>
            <pc:docMk/>
            <pc:sldMk cId="3729059817" sldId="2076137865"/>
            <ac:picMk id="2052" creationId="{0A4A5BF9-DBDF-45D5-BD31-126DFCFA95FC}"/>
          </ac:picMkLst>
        </pc:picChg>
        <pc:picChg chg="mod">
          <ac:chgData name="Eldert Grootenboer" userId="fbe95aa6-f670-4838-bac7-c94df5e74cff" providerId="ADAL" clId="{48B2B5C4-762D-4E18-819F-42F1BE8193AA}" dt="2022-12-07T20:58:46.748" v="129" actId="1035"/>
          <ac:picMkLst>
            <pc:docMk/>
            <pc:sldMk cId="3729059817" sldId="2076137865"/>
            <ac:picMk id="2054" creationId="{65D0402E-5222-4FDA-9880-D4FC5792152A}"/>
          </ac:picMkLst>
        </pc:picChg>
      </pc:sldChg>
    </pc:docChg>
  </pc:docChgLst>
  <pc:docChgLst>
    <pc:chgData name="eldert@eldert.net" userId="fbe95aa6-f670-4838-bac7-c94df5e74cff" providerId="ADAL" clId="{886E0C73-4981-42F9-A9B4-F477BC25F671}"/>
    <pc:docChg chg="undo redo custSel addSld modSld modSection">
      <pc:chgData name="eldert@eldert.net" userId="fbe95aa6-f670-4838-bac7-c94df5e74cff" providerId="ADAL" clId="{886E0C73-4981-42F9-A9B4-F477BC25F671}" dt="2022-02-24T00:50:52.848" v="1966" actId="20577"/>
      <pc:docMkLst>
        <pc:docMk/>
      </pc:docMkLst>
      <pc:sldChg chg="addSp delSp mod">
        <pc:chgData name="eldert@eldert.net" userId="fbe95aa6-f670-4838-bac7-c94df5e74cff" providerId="ADAL" clId="{886E0C73-4981-42F9-A9B4-F477BC25F671}" dt="2022-02-24T00:30:55.209" v="463" actId="22"/>
        <pc:sldMkLst>
          <pc:docMk/>
          <pc:sldMk cId="1165720735" sldId="2076137842"/>
        </pc:sldMkLst>
        <pc:picChg chg="add del">
          <ac:chgData name="eldert@eldert.net" userId="fbe95aa6-f670-4838-bac7-c94df5e74cff" providerId="ADAL" clId="{886E0C73-4981-42F9-A9B4-F477BC25F671}" dt="2022-02-24T00:30:55.209" v="463" actId="22"/>
          <ac:picMkLst>
            <pc:docMk/>
            <pc:sldMk cId="1165720735" sldId="2076137842"/>
            <ac:picMk id="3" creationId="{A7A24CE0-E944-45D9-83B0-268EDABD35D7}"/>
          </ac:picMkLst>
        </pc:picChg>
      </pc:sldChg>
      <pc:sldChg chg="addSp delSp modSp add mod delAnim modAnim modNotesTx">
        <pc:chgData name="eldert@eldert.net" userId="fbe95aa6-f670-4838-bac7-c94df5e74cff" providerId="ADAL" clId="{886E0C73-4981-42F9-A9B4-F477BC25F671}" dt="2022-02-24T00:50:52.848" v="1966" actId="20577"/>
        <pc:sldMkLst>
          <pc:docMk/>
          <pc:sldMk cId="1009422078" sldId="2076137864"/>
        </pc:sldMkLst>
        <pc:picChg chg="mod">
          <ac:chgData name="eldert@eldert.net" userId="fbe95aa6-f670-4838-bac7-c94df5e74cff" providerId="ADAL" clId="{886E0C73-4981-42F9-A9B4-F477BC25F671}" dt="2022-02-24T00:33:18.711" v="605" actId="1036"/>
          <ac:picMkLst>
            <pc:docMk/>
            <pc:sldMk cId="1009422078" sldId="2076137864"/>
            <ac:picMk id="5" creationId="{51470ABF-813B-41AA-AF02-2D3FC67B0025}"/>
          </ac:picMkLst>
        </pc:picChg>
        <pc:picChg chg="del">
          <ac:chgData name="eldert@eldert.net" userId="fbe95aa6-f670-4838-bac7-c94df5e74cff" providerId="ADAL" clId="{886E0C73-4981-42F9-A9B4-F477BC25F671}" dt="2022-02-22T00:48:17.872" v="15" actId="478"/>
          <ac:picMkLst>
            <pc:docMk/>
            <pc:sldMk cId="1009422078" sldId="2076137864"/>
            <ac:picMk id="6" creationId="{00A4790E-D9C8-4200-ABE4-4A02C1600D54}"/>
          </ac:picMkLst>
        </pc:picChg>
        <pc:picChg chg="del">
          <ac:chgData name="eldert@eldert.net" userId="fbe95aa6-f670-4838-bac7-c94df5e74cff" providerId="ADAL" clId="{886E0C73-4981-42F9-A9B4-F477BC25F671}" dt="2022-02-22T00:36:48.307" v="1" actId="478"/>
          <ac:picMkLst>
            <pc:docMk/>
            <pc:sldMk cId="1009422078" sldId="2076137864"/>
            <ac:picMk id="7" creationId="{946BC039-42E9-4255-A238-E47FA416808E}"/>
          </ac:picMkLst>
        </pc:picChg>
        <pc:picChg chg="mod">
          <ac:chgData name="eldert@eldert.net" userId="fbe95aa6-f670-4838-bac7-c94df5e74cff" providerId="ADAL" clId="{886E0C73-4981-42F9-A9B4-F477BC25F671}" dt="2022-02-24T00:33:18.711" v="605" actId="1036"/>
          <ac:picMkLst>
            <pc:docMk/>
            <pc:sldMk cId="1009422078" sldId="2076137864"/>
            <ac:picMk id="10" creationId="{6AA2E9C3-3F0A-40DA-BEC1-FC32DD9E408F}"/>
          </ac:picMkLst>
        </pc:picChg>
        <pc:picChg chg="add del mod ord">
          <ac:chgData name="eldert@eldert.net" userId="fbe95aa6-f670-4838-bac7-c94df5e74cff" providerId="ADAL" clId="{886E0C73-4981-42F9-A9B4-F477BC25F671}" dt="2022-02-22T00:51:14.400" v="50" actId="478"/>
          <ac:picMkLst>
            <pc:docMk/>
            <pc:sldMk cId="1009422078" sldId="2076137864"/>
            <ac:picMk id="16" creationId="{8C8A6554-23B6-4C77-BFB5-9168F6CFB74A}"/>
          </ac:picMkLst>
        </pc:picChg>
        <pc:picChg chg="add mod">
          <ac:chgData name="eldert@eldert.net" userId="fbe95aa6-f670-4838-bac7-c94df5e74cff" providerId="ADAL" clId="{886E0C73-4981-42F9-A9B4-F477BC25F671}" dt="2022-02-24T00:31:16.787" v="559" actId="1037"/>
          <ac:picMkLst>
            <pc:docMk/>
            <pc:sldMk cId="1009422078" sldId="2076137864"/>
            <ac:picMk id="22" creationId="{9AEDDF66-9AC0-45AA-967C-6EF66BB60D83}"/>
          </ac:picMkLst>
        </pc:picChg>
        <pc:picChg chg="add mod">
          <ac:chgData name="eldert@eldert.net" userId="fbe95aa6-f670-4838-bac7-c94df5e74cff" providerId="ADAL" clId="{886E0C73-4981-42F9-A9B4-F477BC25F671}" dt="2022-02-24T00:32:53.024" v="570" actId="1076"/>
          <ac:picMkLst>
            <pc:docMk/>
            <pc:sldMk cId="1009422078" sldId="2076137864"/>
            <ac:picMk id="23" creationId="{6C6B23D7-C09D-41C0-B62E-265951BCB2B9}"/>
          </ac:picMkLst>
        </pc:picChg>
        <pc:picChg chg="add del mod ord">
          <ac:chgData name="eldert@eldert.net" userId="fbe95aa6-f670-4838-bac7-c94df5e74cff" providerId="ADAL" clId="{886E0C73-4981-42F9-A9B4-F477BC25F671}" dt="2022-02-22T00:53:13.212" v="55" actId="478"/>
          <ac:picMkLst>
            <pc:docMk/>
            <pc:sldMk cId="1009422078" sldId="2076137864"/>
            <ac:picMk id="31" creationId="{AF5BCFD0-7674-4E8A-9DD0-2FFF3406A721}"/>
          </ac:picMkLst>
        </pc:picChg>
        <pc:picChg chg="add del mod">
          <ac:chgData name="eldert@eldert.net" userId="fbe95aa6-f670-4838-bac7-c94df5e74cff" providerId="ADAL" clId="{886E0C73-4981-42F9-A9B4-F477BC25F671}" dt="2022-02-24T00:22:25.225" v="135" actId="478"/>
          <ac:picMkLst>
            <pc:docMk/>
            <pc:sldMk cId="1009422078" sldId="2076137864"/>
            <ac:picMk id="35" creationId="{8D4A475E-B8A9-48FB-B387-28737C02A5D5}"/>
          </ac:picMkLst>
        </pc:picChg>
        <pc:picChg chg="add mod">
          <ac:chgData name="eldert@eldert.net" userId="fbe95aa6-f670-4838-bac7-c94df5e74cff" providerId="ADAL" clId="{886E0C73-4981-42F9-A9B4-F477BC25F671}" dt="2022-02-24T00:28:00.026" v="291" actId="1035"/>
          <ac:picMkLst>
            <pc:docMk/>
            <pc:sldMk cId="1009422078" sldId="2076137864"/>
            <ac:picMk id="42" creationId="{AD3E0520-D70F-4DF2-B292-618F1D10C2C0}"/>
          </ac:picMkLst>
        </pc:picChg>
        <pc:picChg chg="add del mod">
          <ac:chgData name="eldert@eldert.net" userId="fbe95aa6-f670-4838-bac7-c94df5e74cff" providerId="ADAL" clId="{886E0C73-4981-42F9-A9B4-F477BC25F671}" dt="2022-02-24T00:19:15.452" v="113" actId="21"/>
          <ac:picMkLst>
            <pc:docMk/>
            <pc:sldMk cId="1009422078" sldId="2076137864"/>
            <ac:picMk id="46" creationId="{B0515D20-E62B-44D0-934B-787D854418E0}"/>
          </ac:picMkLst>
        </pc:picChg>
        <pc:picChg chg="add del mod">
          <ac:chgData name="eldert@eldert.net" userId="fbe95aa6-f670-4838-bac7-c94df5e74cff" providerId="ADAL" clId="{886E0C73-4981-42F9-A9B4-F477BC25F671}" dt="2022-02-24T00:22:25.225" v="135" actId="478"/>
          <ac:picMkLst>
            <pc:docMk/>
            <pc:sldMk cId="1009422078" sldId="2076137864"/>
            <ac:picMk id="52" creationId="{7C7935E6-50D9-4D43-AFA3-8EAE790BEDBF}"/>
          </ac:picMkLst>
        </pc:picChg>
        <pc:picChg chg="add mod">
          <ac:chgData name="eldert@eldert.net" userId="fbe95aa6-f670-4838-bac7-c94df5e74cff" providerId="ADAL" clId="{886E0C73-4981-42F9-A9B4-F477BC25F671}" dt="2022-02-24T00:27:40.051" v="258" actId="1076"/>
          <ac:picMkLst>
            <pc:docMk/>
            <pc:sldMk cId="1009422078" sldId="2076137864"/>
            <ac:picMk id="61" creationId="{3FF3F565-4D5D-48E2-A7D9-F9DC764938C2}"/>
          </ac:picMkLst>
        </pc:picChg>
        <pc:picChg chg="add mod">
          <ac:chgData name="eldert@eldert.net" userId="fbe95aa6-f670-4838-bac7-c94df5e74cff" providerId="ADAL" clId="{886E0C73-4981-42F9-A9B4-F477BC25F671}" dt="2022-02-24T00:33:11.819" v="581" actId="1036"/>
          <ac:picMkLst>
            <pc:docMk/>
            <pc:sldMk cId="1009422078" sldId="2076137864"/>
            <ac:picMk id="73" creationId="{F21B548F-5E2B-4EA4-BFE2-47D400F0FC5A}"/>
          </ac:picMkLst>
        </pc:picChg>
        <pc:picChg chg="add mod">
          <ac:chgData name="eldert@eldert.net" userId="fbe95aa6-f670-4838-bac7-c94df5e74cff" providerId="ADAL" clId="{886E0C73-4981-42F9-A9B4-F477BC25F671}" dt="2022-02-24T00:33:18.711" v="605" actId="1036"/>
          <ac:picMkLst>
            <pc:docMk/>
            <pc:sldMk cId="1009422078" sldId="2076137864"/>
            <ac:picMk id="81" creationId="{9706F754-F3AC-4E3D-8CA6-5F8A2AC78A5E}"/>
          </ac:picMkLst>
        </pc:picChg>
        <pc:picChg chg="add del mod">
          <ac:chgData name="eldert@eldert.net" userId="fbe95aa6-f670-4838-bac7-c94df5e74cff" providerId="ADAL" clId="{886E0C73-4981-42F9-A9B4-F477BC25F671}" dt="2022-02-24T00:32:53.024" v="570" actId="1076"/>
          <ac:picMkLst>
            <pc:docMk/>
            <pc:sldMk cId="1009422078" sldId="2076137864"/>
            <ac:picMk id="106" creationId="{0F1F9FA2-1BDD-4AC5-8BB8-EE489640F136}"/>
          </ac:picMkLst>
        </pc:picChg>
        <pc:picChg chg="add mod">
          <ac:chgData name="eldert@eldert.net" userId="fbe95aa6-f670-4838-bac7-c94df5e74cff" providerId="ADAL" clId="{886E0C73-4981-42F9-A9B4-F477BC25F671}" dt="2022-02-24T00:32:19.451" v="561" actId="1076"/>
          <ac:picMkLst>
            <pc:docMk/>
            <pc:sldMk cId="1009422078" sldId="2076137864"/>
            <ac:picMk id="138" creationId="{1D8B30CF-4083-4C27-BD47-3693A4CBD88C}"/>
          </ac:picMkLst>
        </pc:picChg>
        <pc:picChg chg="add del mod">
          <ac:chgData name="eldert@eldert.net" userId="fbe95aa6-f670-4838-bac7-c94df5e74cff" providerId="ADAL" clId="{886E0C73-4981-42F9-A9B4-F477BC25F671}" dt="2022-02-24T00:30:59.419" v="465" actId="478"/>
          <ac:picMkLst>
            <pc:docMk/>
            <pc:sldMk cId="1009422078" sldId="2076137864"/>
            <ac:picMk id="1026" creationId="{91BB181F-945D-43F2-BF3D-A3E772883C84}"/>
          </ac:picMkLst>
        </pc:picChg>
        <pc:picChg chg="add del mod">
          <ac:chgData name="eldert@eldert.net" userId="fbe95aa6-f670-4838-bac7-c94df5e74cff" providerId="ADAL" clId="{886E0C73-4981-42F9-A9B4-F477BC25F671}" dt="2022-02-24T00:25:02.045" v="199" actId="21"/>
          <ac:picMkLst>
            <pc:docMk/>
            <pc:sldMk cId="1009422078" sldId="2076137864"/>
            <ac:picMk id="1038" creationId="{8CCEAF3F-B810-43BC-90D9-9B11DEB8A424}"/>
          </ac:picMkLst>
        </pc:picChg>
        <pc:picChg chg="add del mod">
          <ac:chgData name="eldert@eldert.net" userId="fbe95aa6-f670-4838-bac7-c94df5e74cff" providerId="ADAL" clId="{886E0C73-4981-42F9-A9B4-F477BC25F671}" dt="2022-02-24T00:19:38.061" v="117"/>
          <ac:picMkLst>
            <pc:docMk/>
            <pc:sldMk cId="1009422078" sldId="2076137864"/>
            <ac:picMk id="1040" creationId="{7BF92A4A-3B84-470F-90A1-0FF2C5A86DA0}"/>
          </ac:picMkLst>
        </pc:picChg>
        <pc:picChg chg="add mod">
          <ac:chgData name="eldert@eldert.net" userId="fbe95aa6-f670-4838-bac7-c94df5e74cff" providerId="ADAL" clId="{886E0C73-4981-42F9-A9B4-F477BC25F671}" dt="2022-02-24T00:33:18.711" v="605" actId="1036"/>
          <ac:picMkLst>
            <pc:docMk/>
            <pc:sldMk cId="1009422078" sldId="2076137864"/>
            <ac:picMk id="1042" creationId="{ED772C90-4B2C-4A55-8FD6-7BC867BC5E40}"/>
          </ac:picMkLst>
        </pc:picChg>
        <pc:picChg chg="add del mod">
          <ac:chgData name="eldert@eldert.net" userId="fbe95aa6-f670-4838-bac7-c94df5e74cff" providerId="ADAL" clId="{886E0C73-4981-42F9-A9B4-F477BC25F671}" dt="2022-02-24T00:30:43.196" v="461" actId="478"/>
          <ac:picMkLst>
            <pc:docMk/>
            <pc:sldMk cId="1009422078" sldId="2076137864"/>
            <ac:picMk id="1073" creationId="{8D826273-0A26-47D9-B672-E6AD4A821D48}"/>
          </ac:picMkLst>
        </pc:picChg>
        <pc:picChg chg="add mod">
          <ac:chgData name="eldert@eldert.net" userId="fbe95aa6-f670-4838-bac7-c94df5e74cff" providerId="ADAL" clId="{886E0C73-4981-42F9-A9B4-F477BC25F671}" dt="2022-02-24T00:31:16.787" v="559" actId="1037"/>
          <ac:picMkLst>
            <pc:docMk/>
            <pc:sldMk cId="1009422078" sldId="2076137864"/>
            <ac:picMk id="1075" creationId="{5AEE390B-6AC6-4DE3-A6BB-51287BC0571F}"/>
          </ac:picMkLst>
        </pc:picChg>
        <pc:picChg chg="add mod">
          <ac:chgData name="eldert@eldert.net" userId="fbe95aa6-f670-4838-bac7-c94df5e74cff" providerId="ADAL" clId="{886E0C73-4981-42F9-A9B4-F477BC25F671}" dt="2022-02-24T00:31:16.787" v="559" actId="1037"/>
          <ac:picMkLst>
            <pc:docMk/>
            <pc:sldMk cId="1009422078" sldId="2076137864"/>
            <ac:picMk id="1077" creationId="{C965C25B-C906-47D2-8666-BDAFAFC9E750}"/>
          </ac:picMkLst>
        </pc:picChg>
        <pc:cxnChg chg="mod">
          <ac:chgData name="eldert@eldert.net" userId="fbe95aa6-f670-4838-bac7-c94df5e74cff" providerId="ADAL" clId="{886E0C73-4981-42F9-A9B4-F477BC25F671}" dt="2022-02-24T00:33:18.711" v="605" actId="1036"/>
          <ac:cxnSpMkLst>
            <pc:docMk/>
            <pc:sldMk cId="1009422078" sldId="2076137864"/>
            <ac:cxnSpMk id="8" creationId="{49729635-0FBA-495E-8021-30E14E73EA14}"/>
          </ac:cxnSpMkLst>
        </pc:cxnChg>
        <pc:cxnChg chg="mod">
          <ac:chgData name="eldert@eldert.net" userId="fbe95aa6-f670-4838-bac7-c94df5e74cff" providerId="ADAL" clId="{886E0C73-4981-42F9-A9B4-F477BC25F671}" dt="2022-02-24T00:33:18.711" v="605" actId="1036"/>
          <ac:cxnSpMkLst>
            <pc:docMk/>
            <pc:sldMk cId="1009422078" sldId="2076137864"/>
            <ac:cxnSpMk id="9" creationId="{CB93F5AA-EECE-40E4-84E5-D11EFD3E83F4}"/>
          </ac:cxnSpMkLst>
        </pc:cxnChg>
        <pc:cxnChg chg="mod">
          <ac:chgData name="eldert@eldert.net" userId="fbe95aa6-f670-4838-bac7-c94df5e74cff" providerId="ADAL" clId="{886E0C73-4981-42F9-A9B4-F477BC25F671}" dt="2022-02-24T00:33:18.711" v="605" actId="1036"/>
          <ac:cxnSpMkLst>
            <pc:docMk/>
            <pc:sldMk cId="1009422078" sldId="2076137864"/>
            <ac:cxnSpMk id="11" creationId="{2C1A158A-ECBA-41CD-9835-7813BC6A6F05}"/>
          </ac:cxnSpMkLst>
        </pc:cxnChg>
        <pc:cxnChg chg="add del mod">
          <ac:chgData name="eldert@eldert.net" userId="fbe95aa6-f670-4838-bac7-c94df5e74cff" providerId="ADAL" clId="{886E0C73-4981-42F9-A9B4-F477BC25F671}" dt="2022-02-24T00:22:08.865" v="133" actId="478"/>
          <ac:cxnSpMkLst>
            <pc:docMk/>
            <pc:sldMk cId="1009422078" sldId="2076137864"/>
            <ac:cxnSpMk id="24" creationId="{189254AA-E884-4040-881F-55863E949BE5}"/>
          </ac:cxnSpMkLst>
        </pc:cxnChg>
        <pc:cxnChg chg="add mod">
          <ac:chgData name="eldert@eldert.net" userId="fbe95aa6-f670-4838-bac7-c94df5e74cff" providerId="ADAL" clId="{886E0C73-4981-42F9-A9B4-F477BC25F671}" dt="2022-02-24T00:31:16.787" v="559" actId="1037"/>
          <ac:cxnSpMkLst>
            <pc:docMk/>
            <pc:sldMk cId="1009422078" sldId="2076137864"/>
            <ac:cxnSpMk id="25" creationId="{4B6D8D60-3DF2-4928-B4D4-A3AF118F3014}"/>
          </ac:cxnSpMkLst>
        </pc:cxnChg>
        <pc:cxnChg chg="add del mod">
          <ac:chgData name="eldert@eldert.net" userId="fbe95aa6-f670-4838-bac7-c94df5e74cff" providerId="ADAL" clId="{886E0C73-4981-42F9-A9B4-F477BC25F671}" dt="2022-02-24T00:22:25.225" v="135" actId="478"/>
          <ac:cxnSpMkLst>
            <pc:docMk/>
            <pc:sldMk cId="1009422078" sldId="2076137864"/>
            <ac:cxnSpMk id="37" creationId="{1FF39D00-605D-4F52-983D-0E018202468C}"/>
          </ac:cxnSpMkLst>
        </pc:cxnChg>
        <pc:cxnChg chg="add del mod">
          <ac:chgData name="eldert@eldert.net" userId="fbe95aa6-f670-4838-bac7-c94df5e74cff" providerId="ADAL" clId="{886E0C73-4981-42F9-A9B4-F477BC25F671}" dt="2022-02-24T00:22:25.225" v="135" actId="478"/>
          <ac:cxnSpMkLst>
            <pc:docMk/>
            <pc:sldMk cId="1009422078" sldId="2076137864"/>
            <ac:cxnSpMk id="43" creationId="{9A394600-83B8-467B-8603-68E8E23090F5}"/>
          </ac:cxnSpMkLst>
        </pc:cxnChg>
        <pc:cxnChg chg="add del mod">
          <ac:chgData name="eldert@eldert.net" userId="fbe95aa6-f670-4838-bac7-c94df5e74cff" providerId="ADAL" clId="{886E0C73-4981-42F9-A9B4-F477BC25F671}" dt="2022-02-24T00:22:25.225" v="135" actId="478"/>
          <ac:cxnSpMkLst>
            <pc:docMk/>
            <pc:sldMk cId="1009422078" sldId="2076137864"/>
            <ac:cxnSpMk id="58" creationId="{5C17126B-58E4-4309-B20D-350FA48D15A3}"/>
          </ac:cxnSpMkLst>
        </pc:cxnChg>
        <pc:cxnChg chg="add del mod">
          <ac:chgData name="eldert@eldert.net" userId="fbe95aa6-f670-4838-bac7-c94df5e74cff" providerId="ADAL" clId="{886E0C73-4981-42F9-A9B4-F477BC25F671}" dt="2022-02-22T01:02:19.868" v="103" actId="478"/>
          <ac:cxnSpMkLst>
            <pc:docMk/>
            <pc:sldMk cId="1009422078" sldId="2076137864"/>
            <ac:cxnSpMk id="62" creationId="{E762B05C-DEEB-441A-B60E-87423579E02B}"/>
          </ac:cxnSpMkLst>
        </pc:cxnChg>
        <pc:cxnChg chg="add del mod">
          <ac:chgData name="eldert@eldert.net" userId="fbe95aa6-f670-4838-bac7-c94df5e74cff" providerId="ADAL" clId="{886E0C73-4981-42F9-A9B4-F477BC25F671}" dt="2022-02-24T00:32:26.609" v="563" actId="478"/>
          <ac:cxnSpMkLst>
            <pc:docMk/>
            <pc:sldMk cId="1009422078" sldId="2076137864"/>
            <ac:cxnSpMk id="65" creationId="{F6D6408C-16A4-4CAE-A8A8-3D208EFD8B4E}"/>
          </ac:cxnSpMkLst>
        </pc:cxnChg>
        <pc:cxnChg chg="add del mod">
          <ac:chgData name="eldert@eldert.net" userId="fbe95aa6-f670-4838-bac7-c94df5e74cff" providerId="ADAL" clId="{886E0C73-4981-42F9-A9B4-F477BC25F671}" dt="2022-02-24T00:32:24.099" v="562" actId="478"/>
          <ac:cxnSpMkLst>
            <pc:docMk/>
            <pc:sldMk cId="1009422078" sldId="2076137864"/>
            <ac:cxnSpMk id="66" creationId="{C72E1E81-354E-41F6-96AD-1DBC614F535E}"/>
          </ac:cxnSpMkLst>
        </pc:cxnChg>
        <pc:cxnChg chg="add del mod">
          <ac:chgData name="eldert@eldert.net" userId="fbe95aa6-f670-4838-bac7-c94df5e74cff" providerId="ADAL" clId="{886E0C73-4981-42F9-A9B4-F477BC25F671}" dt="2022-02-24T00:32:54.439" v="571" actId="478"/>
          <ac:cxnSpMkLst>
            <pc:docMk/>
            <pc:sldMk cId="1009422078" sldId="2076137864"/>
            <ac:cxnSpMk id="71" creationId="{95921A7F-E3E4-4FEA-A3E4-AC1E4F3F82E0}"/>
          </ac:cxnSpMkLst>
        </pc:cxnChg>
        <pc:cxnChg chg="add mod">
          <ac:chgData name="eldert@eldert.net" userId="fbe95aa6-f670-4838-bac7-c94df5e74cff" providerId="ADAL" clId="{886E0C73-4981-42F9-A9B4-F477BC25F671}" dt="2022-02-24T00:33:34.655" v="607" actId="693"/>
          <ac:cxnSpMkLst>
            <pc:docMk/>
            <pc:sldMk cId="1009422078" sldId="2076137864"/>
            <ac:cxnSpMk id="86" creationId="{5907696A-5E3D-4726-907D-85EAC967A3D3}"/>
          </ac:cxnSpMkLst>
        </pc:cxnChg>
        <pc:cxnChg chg="add mod">
          <ac:chgData name="eldert@eldert.net" userId="fbe95aa6-f670-4838-bac7-c94df5e74cff" providerId="ADAL" clId="{886E0C73-4981-42F9-A9B4-F477BC25F671}" dt="2022-02-24T00:33:34.655" v="607" actId="693"/>
          <ac:cxnSpMkLst>
            <pc:docMk/>
            <pc:sldMk cId="1009422078" sldId="2076137864"/>
            <ac:cxnSpMk id="94" creationId="{06999255-883A-4148-A43C-EB9EC38BB2C3}"/>
          </ac:cxnSpMkLst>
        </pc:cxnChg>
        <pc:cxnChg chg="add mod">
          <ac:chgData name="eldert@eldert.net" userId="fbe95aa6-f670-4838-bac7-c94df5e74cff" providerId="ADAL" clId="{886E0C73-4981-42F9-A9B4-F477BC25F671}" dt="2022-02-24T00:44:23.669" v="1361" actId="693"/>
          <ac:cxnSpMkLst>
            <pc:docMk/>
            <pc:sldMk cId="1009422078" sldId="2076137864"/>
            <ac:cxnSpMk id="99" creationId="{C59BA498-B3A3-483A-8ED8-65CB2456E402}"/>
          </ac:cxnSpMkLst>
        </pc:cxnChg>
        <pc:cxnChg chg="add del mod">
          <ac:chgData name="eldert@eldert.net" userId="fbe95aa6-f670-4838-bac7-c94df5e74cff" providerId="ADAL" clId="{886E0C73-4981-42F9-A9B4-F477BC25F671}" dt="2022-02-24T00:32:53.024" v="570" actId="1076"/>
          <ac:cxnSpMkLst>
            <pc:docMk/>
            <pc:sldMk cId="1009422078" sldId="2076137864"/>
            <ac:cxnSpMk id="111" creationId="{656999C3-B719-4259-8B9F-4549E0C0B37E}"/>
          </ac:cxnSpMkLst>
        </pc:cxnChg>
        <pc:cxnChg chg="add mod">
          <ac:chgData name="eldert@eldert.net" userId="fbe95aa6-f670-4838-bac7-c94df5e74cff" providerId="ADAL" clId="{886E0C73-4981-42F9-A9B4-F477BC25F671}" dt="2022-02-24T00:31:16.787" v="559" actId="1037"/>
          <ac:cxnSpMkLst>
            <pc:docMk/>
            <pc:sldMk cId="1009422078" sldId="2076137864"/>
            <ac:cxnSpMk id="129" creationId="{3FB2C7FC-2481-4EB8-B160-371AE6B2CCB8}"/>
          </ac:cxnSpMkLst>
        </pc:cxnChg>
        <pc:cxnChg chg="add del mod">
          <ac:chgData name="eldert@eldert.net" userId="fbe95aa6-f670-4838-bac7-c94df5e74cff" providerId="ADAL" clId="{886E0C73-4981-42F9-A9B4-F477BC25F671}" dt="2022-02-22T01:02:05.240" v="100" actId="11529"/>
          <ac:cxnSpMkLst>
            <pc:docMk/>
            <pc:sldMk cId="1009422078" sldId="2076137864"/>
            <ac:cxnSpMk id="1025" creationId="{843D2116-1031-4CA3-8A72-CAE306960280}"/>
          </ac:cxnSpMkLst>
        </pc:cxnChg>
        <pc:cxnChg chg="add del mod">
          <ac:chgData name="eldert@eldert.net" userId="fbe95aa6-f670-4838-bac7-c94df5e74cff" providerId="ADAL" clId="{886E0C73-4981-42F9-A9B4-F477BC25F671}" dt="2022-02-24T00:27:32.900" v="257" actId="478"/>
          <ac:cxnSpMkLst>
            <pc:docMk/>
            <pc:sldMk cId="1009422078" sldId="2076137864"/>
            <ac:cxnSpMk id="1028" creationId="{7F62EF59-F5F4-47CF-9618-0085FCC908F7}"/>
          </ac:cxnSpMkLst>
        </pc:cxnChg>
        <pc:cxnChg chg="add del mod">
          <ac:chgData name="eldert@eldert.net" userId="fbe95aa6-f670-4838-bac7-c94df5e74cff" providerId="ADAL" clId="{886E0C73-4981-42F9-A9B4-F477BC25F671}" dt="2022-02-24T00:25:01.451" v="181" actId="478"/>
          <ac:cxnSpMkLst>
            <pc:docMk/>
            <pc:sldMk cId="1009422078" sldId="2076137864"/>
            <ac:cxnSpMk id="1033" creationId="{A17569C5-E92A-41C9-BCA3-23FBA06022B5}"/>
          </ac:cxnSpMkLst>
        </pc:cxnChg>
        <pc:cxnChg chg="add mod">
          <ac:chgData name="eldert@eldert.net" userId="fbe95aa6-f670-4838-bac7-c94df5e74cff" providerId="ADAL" clId="{886E0C73-4981-42F9-A9B4-F477BC25F671}" dt="2022-02-24T00:33:18.711" v="605" actId="1036"/>
          <ac:cxnSpMkLst>
            <pc:docMk/>
            <pc:sldMk cId="1009422078" sldId="2076137864"/>
            <ac:cxnSpMk id="1046" creationId="{7260B951-BC63-4310-B187-38EDCAF9B659}"/>
          </ac:cxnSpMkLst>
        </pc:cxnChg>
        <pc:cxnChg chg="add del mod">
          <ac:chgData name="eldert@eldert.net" userId="fbe95aa6-f670-4838-bac7-c94df5e74cff" providerId="ADAL" clId="{886E0C73-4981-42F9-A9B4-F477BC25F671}" dt="2022-02-24T00:33:18.711" v="605" actId="1036"/>
          <ac:cxnSpMkLst>
            <pc:docMk/>
            <pc:sldMk cId="1009422078" sldId="2076137864"/>
            <ac:cxnSpMk id="1063" creationId="{64ADFB79-ECF0-41B8-AAF9-027F7084B93C}"/>
          </ac:cxnSpMkLst>
        </pc:cxnChg>
        <pc:cxnChg chg="add del mod">
          <ac:chgData name="eldert@eldert.net" userId="fbe95aa6-f670-4838-bac7-c94df5e74cff" providerId="ADAL" clId="{886E0C73-4981-42F9-A9B4-F477BC25F671}" dt="2022-02-24T00:25:01.915" v="195" actId="478"/>
          <ac:cxnSpMkLst>
            <pc:docMk/>
            <pc:sldMk cId="1009422078" sldId="2076137864"/>
            <ac:cxnSpMk id="1068" creationId="{4879E76B-2D9A-496C-A98E-453989C27FD8}"/>
          </ac:cxnSpMkLst>
        </pc:cxnChg>
        <pc:cxnChg chg="add del mod">
          <ac:chgData name="eldert@eldert.net" userId="fbe95aa6-f670-4838-bac7-c94df5e74cff" providerId="ADAL" clId="{886E0C73-4981-42F9-A9B4-F477BC25F671}" dt="2022-02-24T00:29:15.875" v="312" actId="478"/>
          <ac:cxnSpMkLst>
            <pc:docMk/>
            <pc:sldMk cId="1009422078" sldId="2076137864"/>
            <ac:cxnSpMk id="1071" creationId="{D4CB3A7D-F5AD-4AEB-B1FF-179FDE1FFE66}"/>
          </ac:cxnSpMkLst>
        </pc:cxnChg>
        <pc:cxnChg chg="add del mod">
          <ac:chgData name="eldert@eldert.net" userId="fbe95aa6-f670-4838-bac7-c94df5e74cff" providerId="ADAL" clId="{886E0C73-4981-42F9-A9B4-F477BC25F671}" dt="2022-02-24T00:31:16.787" v="559" actId="1037"/>
          <ac:cxnSpMkLst>
            <pc:docMk/>
            <pc:sldMk cId="1009422078" sldId="2076137864"/>
            <ac:cxnSpMk id="1084" creationId="{94D72850-CD43-4035-AC22-15B60485C11C}"/>
          </ac:cxnSpMkLst>
        </pc:cxnChg>
        <pc:cxnChg chg="add del mod">
          <ac:chgData name="eldert@eldert.net" userId="fbe95aa6-f670-4838-bac7-c94df5e74cff" providerId="ADAL" clId="{886E0C73-4981-42F9-A9B4-F477BC25F671}" dt="2022-02-24T00:31:16.787" v="559" actId="1037"/>
          <ac:cxnSpMkLst>
            <pc:docMk/>
            <pc:sldMk cId="1009422078" sldId="2076137864"/>
            <ac:cxnSpMk id="1085" creationId="{E58235C5-A746-4DBC-88BD-83187A26F730}"/>
          </ac:cxnSpMkLst>
        </pc:cxnChg>
      </pc:sldChg>
    </pc:docChg>
  </pc:docChgLst>
  <pc:docChgLst>
    <pc:chgData name="Borzenko Lena" userId="cc052f04c615ec68" providerId="Windows Live" clId="Web-{DECE0271-7E39-42BA-AFE4-05098C2725AC}"/>
    <pc:docChg chg="modSld">
      <pc:chgData name="Borzenko Lena" userId="cc052f04c615ec68" providerId="Windows Live" clId="Web-{DECE0271-7E39-42BA-AFE4-05098C2725AC}" dt="2021-04-06T19:48:48.511" v="45" actId="20577"/>
      <pc:docMkLst>
        <pc:docMk/>
      </pc:docMkLst>
      <pc:sldChg chg="modSp">
        <pc:chgData name="Borzenko Lena" userId="cc052f04c615ec68" providerId="Windows Live" clId="Web-{DECE0271-7E39-42BA-AFE4-05098C2725AC}" dt="2021-04-06T18:26:13.819" v="8" actId="20577"/>
        <pc:sldMkLst>
          <pc:docMk/>
          <pc:sldMk cId="2351732360" sldId="2076137850"/>
        </pc:sldMkLst>
        <pc:spChg chg="mod">
          <ac:chgData name="Borzenko Lena" userId="cc052f04c615ec68" providerId="Windows Live" clId="Web-{DECE0271-7E39-42BA-AFE4-05098C2725AC}" dt="2021-04-06T18:26:13.819" v="8" actId="20577"/>
          <ac:spMkLst>
            <pc:docMk/>
            <pc:sldMk cId="2351732360" sldId="2076137850"/>
            <ac:spMk id="6" creationId="{73CF8A2D-4A6B-454B-8E9F-B8B1E2F9DEDC}"/>
          </ac:spMkLst>
        </pc:spChg>
      </pc:sldChg>
      <pc:sldChg chg="modNotes">
        <pc:chgData name="Borzenko Lena" userId="cc052f04c615ec68" providerId="Windows Live" clId="Web-{DECE0271-7E39-42BA-AFE4-05098C2725AC}" dt="2021-04-06T19:17:35.461" v="35"/>
        <pc:sldMkLst>
          <pc:docMk/>
          <pc:sldMk cId="154680636" sldId="2076137854"/>
        </pc:sldMkLst>
      </pc:sldChg>
      <pc:sldChg chg="modSp addAnim delAnim">
        <pc:chgData name="Borzenko Lena" userId="cc052f04c615ec68" providerId="Windows Live" clId="Web-{DECE0271-7E39-42BA-AFE4-05098C2725AC}" dt="2021-04-06T19:48:48.511" v="45" actId="20577"/>
        <pc:sldMkLst>
          <pc:docMk/>
          <pc:sldMk cId="1950182790" sldId="2076137857"/>
        </pc:sldMkLst>
        <pc:graphicFrameChg chg="mod modGraphic">
          <ac:chgData name="Borzenko Lena" userId="cc052f04c615ec68" providerId="Windows Live" clId="Web-{DECE0271-7E39-42BA-AFE4-05098C2725AC}" dt="2021-04-06T19:48:48.511" v="45" actId="20577"/>
          <ac:graphicFrameMkLst>
            <pc:docMk/>
            <pc:sldMk cId="1950182790" sldId="2076137857"/>
            <ac:graphicFrameMk id="5" creationId="{70E04541-F580-4AC1-A5AD-852F2EAFEAF9}"/>
          </ac:graphicFrameMkLst>
        </pc:graphicFrameChg>
      </pc:sldChg>
    </pc:docChg>
  </pc:docChgLst>
  <pc:docChgLst>
    <pc:chgData name="Eldert Grootenboer" userId="3fe8758b2c2b58d2" providerId="LiveId" clId="{1DAB30B2-D17C-4A86-93F7-225687C74913}"/>
    <pc:docChg chg="undo redo custSel addSld delSld modSld modMainMaster addSection delSection modSection">
      <pc:chgData name="Eldert Grootenboer" userId="3fe8758b2c2b58d2" providerId="LiveId" clId="{1DAB30B2-D17C-4A86-93F7-225687C74913}" dt="2022-01-12T20:34:06.154" v="407" actId="404"/>
      <pc:docMkLst>
        <pc:docMk/>
      </pc:docMkLst>
      <pc:sldChg chg="add del">
        <pc:chgData name="Eldert Grootenboer" userId="3fe8758b2c2b58d2" providerId="LiveId" clId="{1DAB30B2-D17C-4A86-93F7-225687C74913}" dt="2021-09-22T09:18:23.572" v="16" actId="47"/>
        <pc:sldMkLst>
          <pc:docMk/>
          <pc:sldMk cId="940069312" sldId="265"/>
        </pc:sldMkLst>
      </pc:sldChg>
      <pc:sldChg chg="modSp add mod addAnim delAnim modAnim modNotesTx">
        <pc:chgData name="Eldert Grootenboer" userId="3fe8758b2c2b58d2" providerId="LiveId" clId="{1DAB30B2-D17C-4A86-93F7-225687C74913}" dt="2022-01-12T20:27:18.040" v="405" actId="12"/>
        <pc:sldMkLst>
          <pc:docMk/>
          <pc:sldMk cId="647604765" sldId="269"/>
        </pc:sldMkLst>
        <pc:spChg chg="mod">
          <ac:chgData name="Eldert Grootenboer" userId="3fe8758b2c2b58d2" providerId="LiveId" clId="{1DAB30B2-D17C-4A86-93F7-225687C74913}" dt="2022-01-11T19:39:41.519" v="341"/>
          <ac:spMkLst>
            <pc:docMk/>
            <pc:sldMk cId="647604765" sldId="269"/>
            <ac:spMk id="2" creationId="{9258FA11-A8E3-4DA3-A3B2-5D0F0D20B3A5}"/>
          </ac:spMkLst>
        </pc:spChg>
        <pc:spChg chg="mod">
          <ac:chgData name="Eldert Grootenboer" userId="3fe8758b2c2b58d2" providerId="LiveId" clId="{1DAB30B2-D17C-4A86-93F7-225687C74913}" dt="2022-01-12T20:27:14.721" v="404" actId="12"/>
          <ac:spMkLst>
            <pc:docMk/>
            <pc:sldMk cId="647604765" sldId="269"/>
            <ac:spMk id="4" creationId="{24BD85A8-64B8-42C4-8458-F380174F118F}"/>
          </ac:spMkLst>
        </pc:spChg>
        <pc:spChg chg="mod">
          <ac:chgData name="Eldert Grootenboer" userId="3fe8758b2c2b58d2" providerId="LiveId" clId="{1DAB30B2-D17C-4A86-93F7-225687C74913}" dt="2022-01-12T20:27:18.040" v="405" actId="12"/>
          <ac:spMkLst>
            <pc:docMk/>
            <pc:sldMk cId="647604765" sldId="269"/>
            <ac:spMk id="5" creationId="{71386850-038A-40B7-9DB7-EAC0AB1B91D3}"/>
          </ac:spMkLst>
        </pc:spChg>
        <pc:picChg chg="mod">
          <ac:chgData name="Eldert Grootenboer" userId="3fe8758b2c2b58d2" providerId="LiveId" clId="{1DAB30B2-D17C-4A86-93F7-225687C74913}" dt="2022-01-12T20:26:28.950" v="400" actId="1076"/>
          <ac:picMkLst>
            <pc:docMk/>
            <pc:sldMk cId="647604765" sldId="269"/>
            <ac:picMk id="2050" creationId="{7166C089-003F-499A-81DC-EF6485379139}"/>
          </ac:picMkLst>
        </pc:picChg>
        <pc:picChg chg="mod">
          <ac:chgData name="Eldert Grootenboer" userId="3fe8758b2c2b58d2" providerId="LiveId" clId="{1DAB30B2-D17C-4A86-93F7-225687C74913}" dt="2022-01-12T20:26:28.950" v="400" actId="1076"/>
          <ac:picMkLst>
            <pc:docMk/>
            <pc:sldMk cId="647604765" sldId="269"/>
            <ac:picMk id="2052" creationId="{0A4A5BF9-DBDF-45D5-BD31-126DFCFA95FC}"/>
          </ac:picMkLst>
        </pc:picChg>
        <pc:picChg chg="mod">
          <ac:chgData name="Eldert Grootenboer" userId="3fe8758b2c2b58d2" providerId="LiveId" clId="{1DAB30B2-D17C-4A86-93F7-225687C74913}" dt="2022-01-12T20:26:19.078" v="399" actId="1076"/>
          <ac:picMkLst>
            <pc:docMk/>
            <pc:sldMk cId="647604765" sldId="269"/>
            <ac:picMk id="2054" creationId="{65D0402E-5222-4FDA-9880-D4FC5792152A}"/>
          </ac:picMkLst>
        </pc:picChg>
      </pc:sldChg>
      <pc:sldChg chg="addSp modSp add mod modNotesTx">
        <pc:chgData name="Eldert Grootenboer" userId="3fe8758b2c2b58d2" providerId="LiveId" clId="{1DAB30B2-D17C-4A86-93F7-225687C74913}" dt="2022-01-12T20:34:06.154" v="407" actId="404"/>
        <pc:sldMkLst>
          <pc:docMk/>
          <pc:sldMk cId="425924584" sldId="277"/>
        </pc:sldMkLst>
        <pc:spChg chg="mod">
          <ac:chgData name="Eldert Grootenboer" userId="3fe8758b2c2b58d2" providerId="LiveId" clId="{1DAB30B2-D17C-4A86-93F7-225687C74913}" dt="2022-01-11T19:39:41.519" v="341"/>
          <ac:spMkLst>
            <pc:docMk/>
            <pc:sldMk cId="425924584" sldId="277"/>
            <ac:spMk id="7" creationId="{BE43BDA6-C2B1-4E6C-A865-AFFC54472413}"/>
          </ac:spMkLst>
        </pc:spChg>
        <pc:spChg chg="add mod">
          <ac:chgData name="Eldert Grootenboer" userId="3fe8758b2c2b58d2" providerId="LiveId" clId="{1DAB30B2-D17C-4A86-93F7-225687C74913}" dt="2022-01-12T20:34:06.154" v="407" actId="404"/>
          <ac:spMkLst>
            <pc:docMk/>
            <pc:sldMk cId="425924584" sldId="277"/>
            <ac:spMk id="8" creationId="{13B01C4A-9216-4CCD-8867-19324457C557}"/>
          </ac:spMkLst>
        </pc:spChg>
      </pc:sldChg>
      <pc:sldChg chg="addSp delSp modSp del mod modTransition modAnim modShow">
        <pc:chgData name="Eldert Grootenboer" userId="3fe8758b2c2b58d2" providerId="LiveId" clId="{1DAB30B2-D17C-4A86-93F7-225687C74913}" dt="2022-01-10T18:16:11.475" v="320" actId="47"/>
        <pc:sldMkLst>
          <pc:docMk/>
          <pc:sldMk cId="2610848264" sldId="353"/>
        </pc:sldMkLst>
        <pc:graphicFrameChg chg="mod">
          <ac:chgData name="Eldert Grootenboer" userId="3fe8758b2c2b58d2" providerId="LiveId" clId="{1DAB30B2-D17C-4A86-93F7-225687C74913}" dt="2021-12-02T11:58:28.004" v="170" actId="14100"/>
          <ac:graphicFrameMkLst>
            <pc:docMk/>
            <pc:sldMk cId="2610848264" sldId="353"/>
            <ac:graphicFrameMk id="13" creationId="{BB82F1FA-99C8-413F-A909-60FDDB1931CC}"/>
          </ac:graphicFrameMkLst>
        </pc:graphicFrameChg>
        <pc:picChg chg="add del mod">
          <ac:chgData name="Eldert Grootenboer" userId="3fe8758b2c2b58d2" providerId="LiveId" clId="{1DAB30B2-D17C-4A86-93F7-225687C74913}" dt="2021-12-02T11:58:43.658" v="173" actId="931"/>
          <ac:picMkLst>
            <pc:docMk/>
            <pc:sldMk cId="2610848264" sldId="353"/>
            <ac:picMk id="3" creationId="{F9E7EAE1-85CE-4829-9951-47441A198AA1}"/>
          </ac:picMkLst>
        </pc:picChg>
      </pc:sldChg>
      <pc:sldChg chg="add del">
        <pc:chgData name="Eldert Grootenboer" userId="3fe8758b2c2b58d2" providerId="LiveId" clId="{1DAB30B2-D17C-4A86-93F7-225687C74913}" dt="2021-09-22T09:18:36.915" v="22" actId="47"/>
        <pc:sldMkLst>
          <pc:docMk/>
          <pc:sldMk cId="1938547801" sldId="368"/>
        </pc:sldMkLst>
      </pc:sldChg>
      <pc:sldChg chg="add del modTransition">
        <pc:chgData name="Eldert Grootenboer" userId="3fe8758b2c2b58d2" providerId="LiveId" clId="{1DAB30B2-D17C-4A86-93F7-225687C74913}" dt="2021-11-06T14:45:28.172" v="26"/>
        <pc:sldMkLst>
          <pc:docMk/>
          <pc:sldMk cId="3664030356" sldId="373"/>
        </pc:sldMkLst>
      </pc:sldChg>
      <pc:sldChg chg="modSp mod modTransition">
        <pc:chgData name="Eldert Grootenboer" userId="3fe8758b2c2b58d2" providerId="LiveId" clId="{1DAB30B2-D17C-4A86-93F7-225687C74913}" dt="2022-01-11T19:44:29.084" v="376" actId="404"/>
        <pc:sldMkLst>
          <pc:docMk/>
          <pc:sldMk cId="1202100041" sldId="550"/>
        </pc:sldMkLst>
        <pc:spChg chg="mod">
          <ac:chgData name="Eldert Grootenboer" userId="3fe8758b2c2b58d2" providerId="LiveId" clId="{1DAB30B2-D17C-4A86-93F7-225687C74913}" dt="2022-01-11T19:44:15.652" v="374" actId="20577"/>
          <ac:spMkLst>
            <pc:docMk/>
            <pc:sldMk cId="1202100041" sldId="550"/>
            <ac:spMk id="2" creationId="{A6930BE6-872B-4BC3-8808-277B7827D538}"/>
          </ac:spMkLst>
        </pc:spChg>
        <pc:spChg chg="mod">
          <ac:chgData name="Eldert Grootenboer" userId="3fe8758b2c2b58d2" providerId="LiveId" clId="{1DAB30B2-D17C-4A86-93F7-225687C74913}" dt="2022-01-11T19:43:57.545" v="364" actId="13822"/>
          <ac:spMkLst>
            <pc:docMk/>
            <pc:sldMk cId="1202100041" sldId="550"/>
            <ac:spMk id="18" creationId="{A4AEAE7C-2D39-470A-BA64-579CFCBA388E}"/>
          </ac:spMkLst>
        </pc:spChg>
        <pc:spChg chg="mod">
          <ac:chgData name="Eldert Grootenboer" userId="3fe8758b2c2b58d2" providerId="LiveId" clId="{1DAB30B2-D17C-4A86-93F7-225687C74913}" dt="2022-01-11T19:42:51.876" v="359" actId="207"/>
          <ac:spMkLst>
            <pc:docMk/>
            <pc:sldMk cId="1202100041" sldId="550"/>
            <ac:spMk id="22" creationId="{474E0DD8-1856-4383-89A1-10171B1C5E7D}"/>
          </ac:spMkLst>
        </pc:spChg>
        <pc:spChg chg="mod">
          <ac:chgData name="Eldert Grootenboer" userId="3fe8758b2c2b58d2" providerId="LiveId" clId="{1DAB30B2-D17C-4A86-93F7-225687C74913}" dt="2022-01-11T19:44:29.084" v="376" actId="404"/>
          <ac:spMkLst>
            <pc:docMk/>
            <pc:sldMk cId="1202100041" sldId="550"/>
            <ac:spMk id="28" creationId="{4FF2DC55-5809-439B-B67A-1F0F1498CB09}"/>
          </ac:spMkLst>
        </pc:spChg>
        <pc:spChg chg="mod">
          <ac:chgData name="Eldert Grootenboer" userId="3fe8758b2c2b58d2" providerId="LiveId" clId="{1DAB30B2-D17C-4A86-93F7-225687C74913}" dt="2022-01-11T19:42:51.876" v="359" actId="207"/>
          <ac:spMkLst>
            <pc:docMk/>
            <pc:sldMk cId="1202100041" sldId="550"/>
            <ac:spMk id="31" creationId="{8E742781-A241-49C2-A0E6-2B4155CFF8AF}"/>
          </ac:spMkLst>
        </pc:spChg>
        <pc:spChg chg="mod">
          <ac:chgData name="Eldert Grootenboer" userId="3fe8758b2c2b58d2" providerId="LiveId" clId="{1DAB30B2-D17C-4A86-93F7-225687C74913}" dt="2022-01-11T19:42:51.876" v="359" actId="207"/>
          <ac:spMkLst>
            <pc:docMk/>
            <pc:sldMk cId="1202100041" sldId="550"/>
            <ac:spMk id="32" creationId="{3508B7D0-F5B7-49D2-8AAF-3689A1648E27}"/>
          </ac:spMkLst>
        </pc:spChg>
        <pc:spChg chg="mod">
          <ac:chgData name="Eldert Grootenboer" userId="3fe8758b2c2b58d2" providerId="LiveId" clId="{1DAB30B2-D17C-4A86-93F7-225687C74913}" dt="2022-01-11T19:42:51.876" v="359" actId="207"/>
          <ac:spMkLst>
            <pc:docMk/>
            <pc:sldMk cId="1202100041" sldId="550"/>
            <ac:spMk id="33" creationId="{6C7B7499-65B3-4B88-9667-4C81E70FAC07}"/>
          </ac:spMkLst>
        </pc:spChg>
        <pc:spChg chg="mod">
          <ac:chgData name="Eldert Grootenboer" userId="3fe8758b2c2b58d2" providerId="LiveId" clId="{1DAB30B2-D17C-4A86-93F7-225687C74913}" dt="2022-01-11T19:42:51.876" v="359" actId="207"/>
          <ac:spMkLst>
            <pc:docMk/>
            <pc:sldMk cId="1202100041" sldId="550"/>
            <ac:spMk id="34" creationId="{F17A8C4E-F0A5-45DF-BE4B-11A7D75A37C0}"/>
          </ac:spMkLst>
        </pc:spChg>
        <pc:spChg chg="mod">
          <ac:chgData name="Eldert Grootenboer" userId="3fe8758b2c2b58d2" providerId="LiveId" clId="{1DAB30B2-D17C-4A86-93F7-225687C74913}" dt="2022-01-11T19:42:51.876" v="359" actId="207"/>
          <ac:spMkLst>
            <pc:docMk/>
            <pc:sldMk cId="1202100041" sldId="550"/>
            <ac:spMk id="35" creationId="{2ED95E3F-7FD6-4D47-9766-B767D26E4F1C}"/>
          </ac:spMkLst>
        </pc:spChg>
        <pc:spChg chg="mod">
          <ac:chgData name="Eldert Grootenboer" userId="3fe8758b2c2b58d2" providerId="LiveId" clId="{1DAB30B2-D17C-4A86-93F7-225687C74913}" dt="2022-01-11T19:42:51.876" v="359" actId="207"/>
          <ac:spMkLst>
            <pc:docMk/>
            <pc:sldMk cId="1202100041" sldId="550"/>
            <ac:spMk id="36" creationId="{33D11962-7D2B-4346-B02A-7604D237CAAF}"/>
          </ac:spMkLst>
        </pc:spChg>
        <pc:spChg chg="mod">
          <ac:chgData name="Eldert Grootenboer" userId="3fe8758b2c2b58d2" providerId="LiveId" clId="{1DAB30B2-D17C-4A86-93F7-225687C74913}" dt="2022-01-11T19:42:51.876" v="359" actId="207"/>
          <ac:spMkLst>
            <pc:docMk/>
            <pc:sldMk cId="1202100041" sldId="550"/>
            <ac:spMk id="37" creationId="{7175FFF0-2895-4400-91DA-9D066258EECF}"/>
          </ac:spMkLst>
        </pc:spChg>
        <pc:graphicFrameChg chg="modGraphic">
          <ac:chgData name="Eldert Grootenboer" userId="3fe8758b2c2b58d2" providerId="LiveId" clId="{1DAB30B2-D17C-4A86-93F7-225687C74913}" dt="2022-01-11T19:43:18.446" v="360" actId="12385"/>
          <ac:graphicFrameMkLst>
            <pc:docMk/>
            <pc:sldMk cId="1202100041" sldId="550"/>
            <ac:graphicFrameMk id="17" creationId="{9BE73BF5-103B-45D2-91B2-C7BCE1063114}"/>
          </ac:graphicFrameMkLst>
        </pc:graphicFrameChg>
        <pc:graphicFrameChg chg="modGraphic">
          <ac:chgData name="Eldert Grootenboer" userId="3fe8758b2c2b58d2" providerId="LiveId" clId="{1DAB30B2-D17C-4A86-93F7-225687C74913}" dt="2022-01-11T19:43:24.153" v="361" actId="12385"/>
          <ac:graphicFrameMkLst>
            <pc:docMk/>
            <pc:sldMk cId="1202100041" sldId="550"/>
            <ac:graphicFrameMk id="25" creationId="{DA0B79CF-5B3E-4B62-A3A7-A389A4CDE40B}"/>
          </ac:graphicFrameMkLst>
        </pc:graphicFrameChg>
        <pc:cxnChg chg="mod">
          <ac:chgData name="Eldert Grootenboer" userId="3fe8758b2c2b58d2" providerId="LiveId" clId="{1DAB30B2-D17C-4A86-93F7-225687C74913}" dt="2022-01-11T19:43:47.101" v="362" actId="208"/>
          <ac:cxnSpMkLst>
            <pc:docMk/>
            <pc:sldMk cId="1202100041" sldId="550"/>
            <ac:cxnSpMk id="19" creationId="{89927AEC-EDAD-4821-BDD4-2AC23795F525}"/>
          </ac:cxnSpMkLst>
        </pc:cxnChg>
        <pc:cxnChg chg="mod">
          <ac:chgData name="Eldert Grootenboer" userId="3fe8758b2c2b58d2" providerId="LiveId" clId="{1DAB30B2-D17C-4A86-93F7-225687C74913}" dt="2022-01-11T19:44:07.985" v="365" actId="208"/>
          <ac:cxnSpMkLst>
            <pc:docMk/>
            <pc:sldMk cId="1202100041" sldId="550"/>
            <ac:cxnSpMk id="24" creationId="{ACB1420D-0D71-4908-AEBC-658B1D20F7E8}"/>
          </ac:cxnSpMkLst>
        </pc:cxnChg>
        <pc:cxnChg chg="mod">
          <ac:chgData name="Eldert Grootenboer" userId="3fe8758b2c2b58d2" providerId="LiveId" clId="{1DAB30B2-D17C-4A86-93F7-225687C74913}" dt="2022-01-11T19:44:07.985" v="365" actId="208"/>
          <ac:cxnSpMkLst>
            <pc:docMk/>
            <pc:sldMk cId="1202100041" sldId="550"/>
            <ac:cxnSpMk id="26" creationId="{4D1E0CDE-A56A-435C-9045-9B998D516ACE}"/>
          </ac:cxnSpMkLst>
        </pc:cxnChg>
        <pc:cxnChg chg="mod">
          <ac:chgData name="Eldert Grootenboer" userId="3fe8758b2c2b58d2" providerId="LiveId" clId="{1DAB30B2-D17C-4A86-93F7-225687C74913}" dt="2022-01-11T19:44:29.084" v="376" actId="404"/>
          <ac:cxnSpMkLst>
            <pc:docMk/>
            <pc:sldMk cId="1202100041" sldId="550"/>
            <ac:cxnSpMk id="29" creationId="{C8CBFDA4-B6DD-44F1-91D7-1B96CBC1AC4E}"/>
          </ac:cxnSpMkLst>
        </pc:cxnChg>
      </pc:sldChg>
      <pc:sldChg chg="del">
        <pc:chgData name="Eldert Grootenboer" userId="3fe8758b2c2b58d2" providerId="LiveId" clId="{1DAB30B2-D17C-4A86-93F7-225687C74913}" dt="2021-11-19T13:05:41.312" v="27" actId="47"/>
        <pc:sldMkLst>
          <pc:docMk/>
          <pc:sldMk cId="2850587550" sldId="1242"/>
        </pc:sldMkLst>
      </pc:sldChg>
      <pc:sldChg chg="del">
        <pc:chgData name="Eldert Grootenboer" userId="3fe8758b2c2b58d2" providerId="LiveId" clId="{1DAB30B2-D17C-4A86-93F7-225687C74913}" dt="2021-11-19T13:05:52.027" v="30" actId="47"/>
        <pc:sldMkLst>
          <pc:docMk/>
          <pc:sldMk cId="972525688" sldId="1314"/>
        </pc:sldMkLst>
      </pc:sldChg>
      <pc:sldChg chg="del">
        <pc:chgData name="Eldert Grootenboer" userId="3fe8758b2c2b58d2" providerId="LiveId" clId="{1DAB30B2-D17C-4A86-93F7-225687C74913}" dt="2021-11-19T13:05:41.312" v="27" actId="47"/>
        <pc:sldMkLst>
          <pc:docMk/>
          <pc:sldMk cId="509096020" sldId="1379"/>
        </pc:sldMkLst>
      </pc:sldChg>
      <pc:sldChg chg="del">
        <pc:chgData name="Eldert Grootenboer" userId="3fe8758b2c2b58d2" providerId="LiveId" clId="{1DAB30B2-D17C-4A86-93F7-225687C74913}" dt="2021-11-19T13:05:49.299" v="29" actId="47"/>
        <pc:sldMkLst>
          <pc:docMk/>
          <pc:sldMk cId="3802350448" sldId="1381"/>
        </pc:sldMkLst>
      </pc:sldChg>
      <pc:sldChg chg="add del">
        <pc:chgData name="Eldert Grootenboer" userId="3fe8758b2c2b58d2" providerId="LiveId" clId="{1DAB30B2-D17C-4A86-93F7-225687C74913}" dt="2021-09-22T09:18:21.212" v="13" actId="47"/>
        <pc:sldMkLst>
          <pc:docMk/>
          <pc:sldMk cId="2959362199" sldId="1882"/>
        </pc:sldMkLst>
      </pc:sldChg>
      <pc:sldChg chg="add del">
        <pc:chgData name="Eldert Grootenboer" userId="3fe8758b2c2b58d2" providerId="LiveId" clId="{1DAB30B2-D17C-4A86-93F7-225687C74913}" dt="2021-09-22T09:18:21.999" v="14" actId="47"/>
        <pc:sldMkLst>
          <pc:docMk/>
          <pc:sldMk cId="3376110058" sldId="1883"/>
        </pc:sldMkLst>
      </pc:sldChg>
      <pc:sldChg chg="add del">
        <pc:chgData name="Eldert Grootenboer" userId="3fe8758b2c2b58d2" providerId="LiveId" clId="{1DAB30B2-D17C-4A86-93F7-225687C74913}" dt="2021-09-22T09:18:22.902" v="15" actId="47"/>
        <pc:sldMkLst>
          <pc:docMk/>
          <pc:sldMk cId="224292885" sldId="1884"/>
        </pc:sldMkLst>
      </pc:sldChg>
      <pc:sldChg chg="add del">
        <pc:chgData name="Eldert Grootenboer" userId="3fe8758b2c2b58d2" providerId="LiveId" clId="{1DAB30B2-D17C-4A86-93F7-225687C74913}" dt="2021-09-22T09:18:36.915" v="22" actId="47"/>
        <pc:sldMkLst>
          <pc:docMk/>
          <pc:sldMk cId="1090886919" sldId="8419"/>
        </pc:sldMkLst>
      </pc:sldChg>
      <pc:sldChg chg="add del">
        <pc:chgData name="Eldert Grootenboer" userId="3fe8758b2c2b58d2" providerId="LiveId" clId="{1DAB30B2-D17C-4A86-93F7-225687C74913}" dt="2021-09-22T09:18:31.120" v="20" actId="47"/>
        <pc:sldMkLst>
          <pc:docMk/>
          <pc:sldMk cId="1653688872" sldId="2076137784"/>
        </pc:sldMkLst>
      </pc:sldChg>
      <pc:sldChg chg="add del">
        <pc:chgData name="Eldert Grootenboer" userId="3fe8758b2c2b58d2" providerId="LiveId" clId="{1DAB30B2-D17C-4A86-93F7-225687C74913}" dt="2021-09-22T09:18:29.269" v="19" actId="47"/>
        <pc:sldMkLst>
          <pc:docMk/>
          <pc:sldMk cId="1882636437" sldId="2076137786"/>
        </pc:sldMkLst>
      </pc:sldChg>
      <pc:sldChg chg="add del">
        <pc:chgData name="Eldert Grootenboer" userId="3fe8758b2c2b58d2" providerId="LiveId" clId="{1DAB30B2-D17C-4A86-93F7-225687C74913}" dt="2021-09-22T09:18:36.915" v="22" actId="47"/>
        <pc:sldMkLst>
          <pc:docMk/>
          <pc:sldMk cId="1419024646" sldId="2076137829"/>
        </pc:sldMkLst>
      </pc:sldChg>
      <pc:sldChg chg="modSp modTransition">
        <pc:chgData name="Eldert Grootenboer" userId="3fe8758b2c2b58d2" providerId="LiveId" clId="{1DAB30B2-D17C-4A86-93F7-225687C74913}" dt="2022-01-11T19:39:41.519" v="341"/>
        <pc:sldMkLst>
          <pc:docMk/>
          <pc:sldMk cId="2535207427" sldId="2076137832"/>
        </pc:sldMkLst>
        <pc:spChg chg="mod">
          <ac:chgData name="Eldert Grootenboer" userId="3fe8758b2c2b58d2" providerId="LiveId" clId="{1DAB30B2-D17C-4A86-93F7-225687C74913}" dt="2022-01-11T19:39:41.519" v="341"/>
          <ac:spMkLst>
            <pc:docMk/>
            <pc:sldMk cId="2535207427" sldId="2076137832"/>
            <ac:spMk id="4" creationId="{874EA0E4-473E-4A3C-8240-4E0C83E775E9}"/>
          </ac:spMkLst>
        </pc:spChg>
        <pc:spChg chg="mod">
          <ac:chgData name="Eldert Grootenboer" userId="3fe8758b2c2b58d2" providerId="LiveId" clId="{1DAB30B2-D17C-4A86-93F7-225687C74913}" dt="2022-01-11T19:39:41.519" v="341"/>
          <ac:spMkLst>
            <pc:docMk/>
            <pc:sldMk cId="2535207427" sldId="2076137832"/>
            <ac:spMk id="7" creationId="{D6BC7C3A-83AF-4C88-9CAB-D80397566F3D}"/>
          </ac:spMkLst>
        </pc:spChg>
      </pc:sldChg>
      <pc:sldChg chg="modSp modTransition">
        <pc:chgData name="Eldert Grootenboer" userId="3fe8758b2c2b58d2" providerId="LiveId" clId="{1DAB30B2-D17C-4A86-93F7-225687C74913}" dt="2022-01-11T19:39:41.519" v="341"/>
        <pc:sldMkLst>
          <pc:docMk/>
          <pc:sldMk cId="2030864065" sldId="2076137835"/>
        </pc:sldMkLst>
        <pc:spChg chg="mod">
          <ac:chgData name="Eldert Grootenboer" userId="3fe8758b2c2b58d2" providerId="LiveId" clId="{1DAB30B2-D17C-4A86-93F7-225687C74913}" dt="2022-01-11T19:39:41.519" v="341"/>
          <ac:spMkLst>
            <pc:docMk/>
            <pc:sldMk cId="2030864065" sldId="2076137835"/>
            <ac:spMk id="2" creationId="{C3987D63-0A90-44FB-946E-7C43ADB37D8E}"/>
          </ac:spMkLst>
        </pc:spChg>
        <pc:spChg chg="mod">
          <ac:chgData name="Eldert Grootenboer" userId="3fe8758b2c2b58d2" providerId="LiveId" clId="{1DAB30B2-D17C-4A86-93F7-225687C74913}" dt="2022-01-11T19:39:41.519" v="341"/>
          <ac:spMkLst>
            <pc:docMk/>
            <pc:sldMk cId="2030864065" sldId="2076137835"/>
            <ac:spMk id="6" creationId="{CE44AB55-85CC-4C97-B49D-F62454AD8F26}"/>
          </ac:spMkLst>
        </pc:spChg>
      </pc:sldChg>
      <pc:sldChg chg="add del">
        <pc:chgData name="Eldert Grootenboer" userId="3fe8758b2c2b58d2" providerId="LiveId" clId="{1DAB30B2-D17C-4A86-93F7-225687C74913}" dt="2021-09-22T09:18:36.915" v="22" actId="47"/>
        <pc:sldMkLst>
          <pc:docMk/>
          <pc:sldMk cId="3761825069" sldId="2076137837"/>
        </pc:sldMkLst>
      </pc:sldChg>
      <pc:sldChg chg="add del">
        <pc:chgData name="Eldert Grootenboer" userId="3fe8758b2c2b58d2" providerId="LiveId" clId="{1DAB30B2-D17C-4A86-93F7-225687C74913}" dt="2021-09-22T09:18:36.915" v="22" actId="47"/>
        <pc:sldMkLst>
          <pc:docMk/>
          <pc:sldMk cId="1512689785" sldId="2076137838"/>
        </pc:sldMkLst>
      </pc:sldChg>
      <pc:sldChg chg="modSp del mod modTransition">
        <pc:chgData name="Eldert Grootenboer" userId="3fe8758b2c2b58d2" providerId="LiveId" clId="{1DAB30B2-D17C-4A86-93F7-225687C74913}" dt="2022-01-11T16:13:10.132" v="323" actId="47"/>
        <pc:sldMkLst>
          <pc:docMk/>
          <pc:sldMk cId="4134085281" sldId="2076137840"/>
        </pc:sldMkLst>
        <pc:spChg chg="mod">
          <ac:chgData name="Eldert Grootenboer" userId="3fe8758b2c2b58d2" providerId="LiveId" clId="{1DAB30B2-D17C-4A86-93F7-225687C74913}" dt="2021-12-02T11:48:48.876" v="108" actId="20577"/>
          <ac:spMkLst>
            <pc:docMk/>
            <pc:sldMk cId="4134085281" sldId="2076137840"/>
            <ac:spMk id="5" creationId="{25C09C0A-AC28-4CFE-827D-7AEA5868EA49}"/>
          </ac:spMkLst>
        </pc:spChg>
      </pc:sldChg>
      <pc:sldChg chg="modSp mod modTransition">
        <pc:chgData name="Eldert Grootenboer" userId="3fe8758b2c2b58d2" providerId="LiveId" clId="{1DAB30B2-D17C-4A86-93F7-225687C74913}" dt="2022-01-11T19:44:55.011" v="379" actId="208"/>
        <pc:sldMkLst>
          <pc:docMk/>
          <pc:sldMk cId="1165720735" sldId="2076137842"/>
        </pc:sldMkLst>
        <pc:spChg chg="mod">
          <ac:chgData name="Eldert Grootenboer" userId="3fe8758b2c2b58d2" providerId="LiveId" clId="{1DAB30B2-D17C-4A86-93F7-225687C74913}" dt="2022-01-11T19:39:41.519" v="341"/>
          <ac:spMkLst>
            <pc:docMk/>
            <pc:sldMk cId="1165720735" sldId="2076137842"/>
            <ac:spMk id="14" creationId="{193ECD0B-864D-465F-BE5B-F4760169FFD4}"/>
          </ac:spMkLst>
        </pc:spChg>
        <pc:cxnChg chg="mod">
          <ac:chgData name="Eldert Grootenboer" userId="3fe8758b2c2b58d2" providerId="LiveId" clId="{1DAB30B2-D17C-4A86-93F7-225687C74913}" dt="2022-01-11T19:44:55.011" v="379" actId="208"/>
          <ac:cxnSpMkLst>
            <pc:docMk/>
            <pc:sldMk cId="1165720735" sldId="2076137842"/>
            <ac:cxnSpMk id="8" creationId="{49729635-0FBA-495E-8021-30E14E73EA14}"/>
          </ac:cxnSpMkLst>
        </pc:cxnChg>
        <pc:cxnChg chg="mod">
          <ac:chgData name="Eldert Grootenboer" userId="3fe8758b2c2b58d2" providerId="LiveId" clId="{1DAB30B2-D17C-4A86-93F7-225687C74913}" dt="2022-01-11T19:44:55.011" v="379" actId="208"/>
          <ac:cxnSpMkLst>
            <pc:docMk/>
            <pc:sldMk cId="1165720735" sldId="2076137842"/>
            <ac:cxnSpMk id="9" creationId="{CB93F5AA-EECE-40E4-84E5-D11EFD3E83F4}"/>
          </ac:cxnSpMkLst>
        </pc:cxnChg>
        <pc:cxnChg chg="mod">
          <ac:chgData name="Eldert Grootenboer" userId="3fe8758b2c2b58d2" providerId="LiveId" clId="{1DAB30B2-D17C-4A86-93F7-225687C74913}" dt="2022-01-11T19:44:55.011" v="379" actId="208"/>
          <ac:cxnSpMkLst>
            <pc:docMk/>
            <pc:sldMk cId="1165720735" sldId="2076137842"/>
            <ac:cxnSpMk id="11" creationId="{2C1A158A-ECBA-41CD-9835-7813BC6A6F05}"/>
          </ac:cxnSpMkLst>
        </pc:cxnChg>
      </pc:sldChg>
      <pc:sldChg chg="add del">
        <pc:chgData name="Eldert Grootenboer" userId="3fe8758b2c2b58d2" providerId="LiveId" clId="{1DAB30B2-D17C-4A86-93F7-225687C74913}" dt="2021-09-22T09:18:34.127" v="21" actId="47"/>
        <pc:sldMkLst>
          <pc:docMk/>
          <pc:sldMk cId="107296400" sldId="2076137843"/>
        </pc:sldMkLst>
      </pc:sldChg>
      <pc:sldChg chg="del">
        <pc:chgData name="Eldert Grootenboer" userId="3fe8758b2c2b58d2" providerId="LiveId" clId="{1DAB30B2-D17C-4A86-93F7-225687C74913}" dt="2021-09-22T09:18:18.684" v="12" actId="47"/>
        <pc:sldMkLst>
          <pc:docMk/>
          <pc:sldMk cId="2978470398" sldId="2076137844"/>
        </pc:sldMkLst>
      </pc:sldChg>
      <pc:sldChg chg="del">
        <pc:chgData name="Eldert Grootenboer" userId="3fe8758b2c2b58d2" providerId="LiveId" clId="{1DAB30B2-D17C-4A86-93F7-225687C74913}" dt="2021-09-22T09:18:17.776" v="11" actId="47"/>
        <pc:sldMkLst>
          <pc:docMk/>
          <pc:sldMk cId="3451031325" sldId="2076137847"/>
        </pc:sldMkLst>
      </pc:sldChg>
      <pc:sldChg chg="modSp modTransition">
        <pc:chgData name="Eldert Grootenboer" userId="3fe8758b2c2b58d2" providerId="LiveId" clId="{1DAB30B2-D17C-4A86-93F7-225687C74913}" dt="2022-01-11T19:39:41.519" v="341"/>
        <pc:sldMkLst>
          <pc:docMk/>
          <pc:sldMk cId="537473986" sldId="2076137849"/>
        </pc:sldMkLst>
        <pc:spChg chg="mod">
          <ac:chgData name="Eldert Grootenboer" userId="3fe8758b2c2b58d2" providerId="LiveId" clId="{1DAB30B2-D17C-4A86-93F7-225687C74913}" dt="2022-01-11T19:39:41.519" v="341"/>
          <ac:spMkLst>
            <pc:docMk/>
            <pc:sldMk cId="537473986" sldId="2076137849"/>
            <ac:spMk id="2" creationId="{28D09016-76C6-44CF-AE76-E756F4EF0FF0}"/>
          </ac:spMkLst>
        </pc:spChg>
        <pc:spChg chg="mod">
          <ac:chgData name="Eldert Grootenboer" userId="3fe8758b2c2b58d2" providerId="LiveId" clId="{1DAB30B2-D17C-4A86-93F7-225687C74913}" dt="2022-01-11T19:39:41.519" v="341"/>
          <ac:spMkLst>
            <pc:docMk/>
            <pc:sldMk cId="537473986" sldId="2076137849"/>
            <ac:spMk id="5" creationId="{D1227F80-ED96-4D42-9B50-647AFFD6DD00}"/>
          </ac:spMkLst>
        </pc:spChg>
      </pc:sldChg>
      <pc:sldChg chg="addSp modSp del mod modTransition">
        <pc:chgData name="Eldert Grootenboer" userId="3fe8758b2c2b58d2" providerId="LiveId" clId="{1DAB30B2-D17C-4A86-93F7-225687C74913}" dt="2022-01-11T19:38:58.666" v="339" actId="47"/>
        <pc:sldMkLst>
          <pc:docMk/>
          <pc:sldMk cId="2351732360" sldId="2076137850"/>
        </pc:sldMkLst>
        <pc:spChg chg="add mod">
          <ac:chgData name="Eldert Grootenboer" userId="3fe8758b2c2b58d2" providerId="LiveId" clId="{1DAB30B2-D17C-4A86-93F7-225687C74913}" dt="2021-11-19T13:17:30.592" v="84" actId="1036"/>
          <ac:spMkLst>
            <pc:docMk/>
            <pc:sldMk cId="2351732360" sldId="2076137850"/>
            <ac:spMk id="3" creationId="{B7975233-72E6-4DA8-8521-A7BD4ECAD658}"/>
          </ac:spMkLst>
        </pc:spChg>
      </pc:sldChg>
      <pc:sldChg chg="modSp modTransition">
        <pc:chgData name="Eldert Grootenboer" userId="3fe8758b2c2b58d2" providerId="LiveId" clId="{1DAB30B2-D17C-4A86-93F7-225687C74913}" dt="2022-01-11T19:39:41.519" v="341"/>
        <pc:sldMkLst>
          <pc:docMk/>
          <pc:sldMk cId="537736711" sldId="2076137851"/>
        </pc:sldMkLst>
        <pc:spChg chg="mod">
          <ac:chgData name="Eldert Grootenboer" userId="3fe8758b2c2b58d2" providerId="LiveId" clId="{1DAB30B2-D17C-4A86-93F7-225687C74913}" dt="2022-01-11T19:39:41.519" v="341"/>
          <ac:spMkLst>
            <pc:docMk/>
            <pc:sldMk cId="537736711" sldId="2076137851"/>
            <ac:spMk id="2" creationId="{74987633-78EE-40AF-A300-4E9FD75FCA9A}"/>
          </ac:spMkLst>
        </pc:spChg>
        <pc:spChg chg="mod">
          <ac:chgData name="Eldert Grootenboer" userId="3fe8758b2c2b58d2" providerId="LiveId" clId="{1DAB30B2-D17C-4A86-93F7-225687C74913}" dt="2022-01-11T19:39:41.519" v="341"/>
          <ac:spMkLst>
            <pc:docMk/>
            <pc:sldMk cId="537736711" sldId="2076137851"/>
            <ac:spMk id="4" creationId="{EF470760-C6B0-407B-9510-8831B6286E7E}"/>
          </ac:spMkLst>
        </pc:spChg>
      </pc:sldChg>
      <pc:sldChg chg="modSp mod modTransition">
        <pc:chgData name="Eldert Grootenboer" userId="3fe8758b2c2b58d2" providerId="LiveId" clId="{1DAB30B2-D17C-4A86-93F7-225687C74913}" dt="2022-01-11T19:45:17.622" v="381" actId="1076"/>
        <pc:sldMkLst>
          <pc:docMk/>
          <pc:sldMk cId="3333233687" sldId="2076137852"/>
        </pc:sldMkLst>
        <pc:spChg chg="mod">
          <ac:chgData name="Eldert Grootenboer" userId="3fe8758b2c2b58d2" providerId="LiveId" clId="{1DAB30B2-D17C-4A86-93F7-225687C74913}" dt="2022-01-11T19:39:41.519" v="341"/>
          <ac:spMkLst>
            <pc:docMk/>
            <pc:sldMk cId="3333233687" sldId="2076137852"/>
            <ac:spMk id="62" creationId="{674D32B9-8848-4935-8D95-E59C6FB44594}"/>
          </ac:spMkLst>
        </pc:spChg>
        <pc:picChg chg="mod">
          <ac:chgData name="Eldert Grootenboer" userId="3fe8758b2c2b58d2" providerId="LiveId" clId="{1DAB30B2-D17C-4A86-93F7-225687C74913}" dt="2022-01-11T19:45:17.622" v="381" actId="1076"/>
          <ac:picMkLst>
            <pc:docMk/>
            <pc:sldMk cId="3333233687" sldId="2076137852"/>
            <ac:picMk id="5" creationId="{52DFDBFE-B1E8-4937-95AC-3F343D8BF4DA}"/>
          </ac:picMkLst>
        </pc:picChg>
        <pc:cxnChg chg="mod">
          <ac:chgData name="Eldert Grootenboer" userId="3fe8758b2c2b58d2" providerId="LiveId" clId="{1DAB30B2-D17C-4A86-93F7-225687C74913}" dt="2022-01-11T19:45:11.965" v="380" actId="208"/>
          <ac:cxnSpMkLst>
            <pc:docMk/>
            <pc:sldMk cId="3333233687" sldId="2076137852"/>
            <ac:cxnSpMk id="16" creationId="{C1BB5AF6-7232-4DE9-ADEC-8C89C3F0D20E}"/>
          </ac:cxnSpMkLst>
        </pc:cxnChg>
        <pc:cxnChg chg="mod">
          <ac:chgData name="Eldert Grootenboer" userId="3fe8758b2c2b58d2" providerId="LiveId" clId="{1DAB30B2-D17C-4A86-93F7-225687C74913}" dt="2022-01-11T19:45:11.965" v="380" actId="208"/>
          <ac:cxnSpMkLst>
            <pc:docMk/>
            <pc:sldMk cId="3333233687" sldId="2076137852"/>
            <ac:cxnSpMk id="18" creationId="{E43939F8-FBDD-4A5A-B0EE-351FE16076A6}"/>
          </ac:cxnSpMkLst>
        </pc:cxnChg>
        <pc:cxnChg chg="mod">
          <ac:chgData name="Eldert Grootenboer" userId="3fe8758b2c2b58d2" providerId="LiveId" clId="{1DAB30B2-D17C-4A86-93F7-225687C74913}" dt="2022-01-11T19:45:11.965" v="380" actId="208"/>
          <ac:cxnSpMkLst>
            <pc:docMk/>
            <pc:sldMk cId="3333233687" sldId="2076137852"/>
            <ac:cxnSpMk id="24" creationId="{EB556145-470C-4909-860F-31BBA6AD4D4D}"/>
          </ac:cxnSpMkLst>
        </pc:cxnChg>
        <pc:cxnChg chg="mod">
          <ac:chgData name="Eldert Grootenboer" userId="3fe8758b2c2b58d2" providerId="LiveId" clId="{1DAB30B2-D17C-4A86-93F7-225687C74913}" dt="2022-01-11T19:45:17.622" v="381" actId="1076"/>
          <ac:cxnSpMkLst>
            <pc:docMk/>
            <pc:sldMk cId="3333233687" sldId="2076137852"/>
            <ac:cxnSpMk id="30" creationId="{40078815-FE20-4BFF-A7A5-42992932A9A1}"/>
          </ac:cxnSpMkLst>
        </pc:cxnChg>
        <pc:cxnChg chg="mod">
          <ac:chgData name="Eldert Grootenboer" userId="3fe8758b2c2b58d2" providerId="LiveId" clId="{1DAB30B2-D17C-4A86-93F7-225687C74913}" dt="2022-01-11T19:45:11.965" v="380" actId="208"/>
          <ac:cxnSpMkLst>
            <pc:docMk/>
            <pc:sldMk cId="3333233687" sldId="2076137852"/>
            <ac:cxnSpMk id="40" creationId="{A9FE1D90-FBC7-40E1-9186-61D58C2B8C95}"/>
          </ac:cxnSpMkLst>
        </pc:cxnChg>
        <pc:cxnChg chg="mod">
          <ac:chgData name="Eldert Grootenboer" userId="3fe8758b2c2b58d2" providerId="LiveId" clId="{1DAB30B2-D17C-4A86-93F7-225687C74913}" dt="2022-01-11T19:45:17.622" v="381" actId="1076"/>
          <ac:cxnSpMkLst>
            <pc:docMk/>
            <pc:sldMk cId="3333233687" sldId="2076137852"/>
            <ac:cxnSpMk id="59" creationId="{1E20739D-4E64-48F0-9FD1-511A7AF210A5}"/>
          </ac:cxnSpMkLst>
        </pc:cxnChg>
      </pc:sldChg>
      <pc:sldChg chg="add del">
        <pc:chgData name="Eldert Grootenboer" userId="3fe8758b2c2b58d2" providerId="LiveId" clId="{1DAB30B2-D17C-4A86-93F7-225687C74913}" dt="2021-09-22T09:18:28.388" v="18" actId="47"/>
        <pc:sldMkLst>
          <pc:docMk/>
          <pc:sldMk cId="3129802123" sldId="2076137853"/>
        </pc:sldMkLst>
      </pc:sldChg>
      <pc:sldChg chg="modSp mod modTransition">
        <pc:chgData name="Eldert Grootenboer" userId="3fe8758b2c2b58d2" providerId="LiveId" clId="{1DAB30B2-D17C-4A86-93F7-225687C74913}" dt="2022-01-11T19:41:54.494" v="353" actId="207"/>
        <pc:sldMkLst>
          <pc:docMk/>
          <pc:sldMk cId="154680636" sldId="2076137854"/>
        </pc:sldMkLst>
        <pc:spChg chg="mod">
          <ac:chgData name="Eldert Grootenboer" userId="3fe8758b2c2b58d2" providerId="LiveId" clId="{1DAB30B2-D17C-4A86-93F7-225687C74913}" dt="2022-01-11T19:39:41.519" v="341"/>
          <ac:spMkLst>
            <pc:docMk/>
            <pc:sldMk cId="154680636" sldId="2076137854"/>
            <ac:spMk id="2" creationId="{00000000-0000-0000-0000-000000000000}"/>
          </ac:spMkLst>
        </pc:spChg>
        <pc:graphicFrameChg chg="mod modGraphic">
          <ac:chgData name="Eldert Grootenboer" userId="3fe8758b2c2b58d2" providerId="LiveId" clId="{1DAB30B2-D17C-4A86-93F7-225687C74913}" dt="2022-01-11T19:41:54.494" v="353" actId="207"/>
          <ac:graphicFrameMkLst>
            <pc:docMk/>
            <pc:sldMk cId="154680636" sldId="2076137854"/>
            <ac:graphicFrameMk id="6" creationId="{7B9E2468-C9D3-439A-99CB-50905E130BD2}"/>
          </ac:graphicFrameMkLst>
        </pc:graphicFrameChg>
      </pc:sldChg>
      <pc:sldChg chg="modTransition">
        <pc:chgData name="Eldert Grootenboer" userId="3fe8758b2c2b58d2" providerId="LiveId" clId="{1DAB30B2-D17C-4A86-93F7-225687C74913}" dt="2021-11-06T14:45:28.172" v="26"/>
        <pc:sldMkLst>
          <pc:docMk/>
          <pc:sldMk cId="2881189161" sldId="2076137855"/>
        </pc:sldMkLst>
      </pc:sldChg>
      <pc:sldChg chg="modSp mod modTransition">
        <pc:chgData name="Eldert Grootenboer" userId="3fe8758b2c2b58d2" providerId="LiveId" clId="{1DAB30B2-D17C-4A86-93F7-225687C74913}" dt="2022-01-11T19:42:35.385" v="358" actId="207"/>
        <pc:sldMkLst>
          <pc:docMk/>
          <pc:sldMk cId="4226063575" sldId="2076137856"/>
        </pc:sldMkLst>
        <pc:spChg chg="mod">
          <ac:chgData name="Eldert Grootenboer" userId="3fe8758b2c2b58d2" providerId="LiveId" clId="{1DAB30B2-D17C-4A86-93F7-225687C74913}" dt="2022-01-11T19:39:41.519" v="341"/>
          <ac:spMkLst>
            <pc:docMk/>
            <pc:sldMk cId="4226063575" sldId="2076137856"/>
            <ac:spMk id="2" creationId="{68C21EE0-5114-441C-A930-CCB324AABC30}"/>
          </ac:spMkLst>
        </pc:spChg>
        <pc:graphicFrameChg chg="mod modGraphic">
          <ac:chgData name="Eldert Grootenboer" userId="3fe8758b2c2b58d2" providerId="LiveId" clId="{1DAB30B2-D17C-4A86-93F7-225687C74913}" dt="2022-01-11T19:42:35.385" v="358" actId="207"/>
          <ac:graphicFrameMkLst>
            <pc:docMk/>
            <pc:sldMk cId="4226063575" sldId="2076137856"/>
            <ac:graphicFrameMk id="6" creationId="{AC5680CC-831D-4744-B8AA-A4B1BB399E1F}"/>
          </ac:graphicFrameMkLst>
        </pc:graphicFrameChg>
      </pc:sldChg>
      <pc:sldChg chg="modSp mod modTransition">
        <pc:chgData name="Eldert Grootenboer" userId="3fe8758b2c2b58d2" providerId="LiveId" clId="{1DAB30B2-D17C-4A86-93F7-225687C74913}" dt="2022-01-11T19:45:39.449" v="382" actId="207"/>
        <pc:sldMkLst>
          <pc:docMk/>
          <pc:sldMk cId="1950182790" sldId="2076137857"/>
        </pc:sldMkLst>
        <pc:spChg chg="mod">
          <ac:chgData name="Eldert Grootenboer" userId="3fe8758b2c2b58d2" providerId="LiveId" clId="{1DAB30B2-D17C-4A86-93F7-225687C74913}" dt="2022-01-11T19:39:41.519" v="341"/>
          <ac:spMkLst>
            <pc:docMk/>
            <pc:sldMk cId="1950182790" sldId="2076137857"/>
            <ac:spMk id="2" creationId="{AADF6A37-3A82-434C-961E-3C677C131935}"/>
          </ac:spMkLst>
        </pc:spChg>
        <pc:graphicFrameChg chg="mod modGraphic">
          <ac:chgData name="Eldert Grootenboer" userId="3fe8758b2c2b58d2" providerId="LiveId" clId="{1DAB30B2-D17C-4A86-93F7-225687C74913}" dt="2022-01-11T19:45:39.449" v="382" actId="207"/>
          <ac:graphicFrameMkLst>
            <pc:docMk/>
            <pc:sldMk cId="1950182790" sldId="2076137857"/>
            <ac:graphicFrameMk id="5" creationId="{70E04541-F580-4AC1-A5AD-852F2EAFEAF9}"/>
          </ac:graphicFrameMkLst>
        </pc:graphicFrameChg>
      </pc:sldChg>
      <pc:sldChg chg="modSp mod modTransition modAnim">
        <pc:chgData name="Eldert Grootenboer" userId="3fe8758b2c2b58d2" providerId="LiveId" clId="{1DAB30B2-D17C-4A86-93F7-225687C74913}" dt="2022-01-11T19:41:40.688" v="352" actId="207"/>
        <pc:sldMkLst>
          <pc:docMk/>
          <pc:sldMk cId="3602349568" sldId="2076137858"/>
        </pc:sldMkLst>
        <pc:spChg chg="mod">
          <ac:chgData name="Eldert Grootenboer" userId="3fe8758b2c2b58d2" providerId="LiveId" clId="{1DAB30B2-D17C-4A86-93F7-225687C74913}" dt="2022-01-11T19:39:41.519" v="341"/>
          <ac:spMkLst>
            <pc:docMk/>
            <pc:sldMk cId="3602349568" sldId="2076137858"/>
            <ac:spMk id="2" creationId="{D88387D9-8325-462B-BF74-211428800268}"/>
          </ac:spMkLst>
        </pc:spChg>
        <pc:graphicFrameChg chg="mod modGraphic">
          <ac:chgData name="Eldert Grootenboer" userId="3fe8758b2c2b58d2" providerId="LiveId" clId="{1DAB30B2-D17C-4A86-93F7-225687C74913}" dt="2022-01-11T19:41:40.688" v="352" actId="207"/>
          <ac:graphicFrameMkLst>
            <pc:docMk/>
            <pc:sldMk cId="3602349568" sldId="2076137858"/>
            <ac:graphicFrameMk id="4" creationId="{81C8F05C-7830-41FE-BE4F-744D535A5BC5}"/>
          </ac:graphicFrameMkLst>
        </pc:graphicFrameChg>
      </pc:sldChg>
      <pc:sldChg chg="add del">
        <pc:chgData name="Eldert Grootenboer" userId="3fe8758b2c2b58d2" providerId="LiveId" clId="{1DAB30B2-D17C-4A86-93F7-225687C74913}" dt="2021-09-22T09:18:24.429" v="17" actId="47"/>
        <pc:sldMkLst>
          <pc:docMk/>
          <pc:sldMk cId="3008830424" sldId="2076137859"/>
        </pc:sldMkLst>
      </pc:sldChg>
      <pc:sldChg chg="modSp mod modTransition modClrScheme modShow chgLayout">
        <pc:chgData name="Eldert Grootenboer" userId="3fe8758b2c2b58d2" providerId="LiveId" clId="{1DAB30B2-D17C-4A86-93F7-225687C74913}" dt="2022-01-12T20:25:54.872" v="390"/>
        <pc:sldMkLst>
          <pc:docMk/>
          <pc:sldMk cId="3768612324" sldId="2076137860"/>
        </pc:sldMkLst>
        <pc:spChg chg="mod">
          <ac:chgData name="Eldert Grootenboer" userId="3fe8758b2c2b58d2" providerId="LiveId" clId="{1DAB30B2-D17C-4A86-93F7-225687C74913}" dt="2022-01-11T19:39:49.336" v="343" actId="26606"/>
          <ac:spMkLst>
            <pc:docMk/>
            <pc:sldMk cId="3768612324" sldId="2076137860"/>
            <ac:spMk id="2" creationId="{76D2AF28-4A06-44E6-86E6-C06F169E581B}"/>
          </ac:spMkLst>
        </pc:spChg>
        <pc:spChg chg="mod">
          <ac:chgData name="Eldert Grootenboer" userId="3fe8758b2c2b58d2" providerId="LiveId" clId="{1DAB30B2-D17C-4A86-93F7-225687C74913}" dt="2022-01-12T20:25:54.872" v="390"/>
          <ac:spMkLst>
            <pc:docMk/>
            <pc:sldMk cId="3768612324" sldId="2076137860"/>
            <ac:spMk id="5" creationId="{9FB6477F-509E-4666-801C-2D66AEB4B949}"/>
          </ac:spMkLst>
        </pc:spChg>
      </pc:sldChg>
      <pc:sldChg chg="modSp mod">
        <pc:chgData name="Eldert Grootenboer" userId="3fe8758b2c2b58d2" providerId="LiveId" clId="{1DAB30B2-D17C-4A86-93F7-225687C74913}" dt="2022-01-11T19:42:21.321" v="357" actId="166"/>
        <pc:sldMkLst>
          <pc:docMk/>
          <pc:sldMk cId="471760590" sldId="2076137861"/>
        </pc:sldMkLst>
        <pc:spChg chg="mod">
          <ac:chgData name="Eldert Grootenboer" userId="3fe8758b2c2b58d2" providerId="LiveId" clId="{1DAB30B2-D17C-4A86-93F7-225687C74913}" dt="2022-01-11T19:39:41.519" v="341"/>
          <ac:spMkLst>
            <pc:docMk/>
            <pc:sldMk cId="471760590" sldId="2076137861"/>
            <ac:spMk id="5" creationId="{FE0BF13A-C2BF-4F99-BA8D-34A715EE139D}"/>
          </ac:spMkLst>
        </pc:spChg>
        <pc:graphicFrameChg chg="mod modGraphic">
          <ac:chgData name="Eldert Grootenboer" userId="3fe8758b2c2b58d2" providerId="LiveId" clId="{1DAB30B2-D17C-4A86-93F7-225687C74913}" dt="2022-01-11T19:42:16.264" v="356" actId="207"/>
          <ac:graphicFrameMkLst>
            <pc:docMk/>
            <pc:sldMk cId="471760590" sldId="2076137861"/>
            <ac:graphicFrameMk id="4" creationId="{F552CC54-4BBB-40F9-B2D8-8C73618361C6}"/>
          </ac:graphicFrameMkLst>
        </pc:graphicFrameChg>
        <pc:picChg chg="ord">
          <ac:chgData name="Eldert Grootenboer" userId="3fe8758b2c2b58d2" providerId="LiveId" clId="{1DAB30B2-D17C-4A86-93F7-225687C74913}" dt="2022-01-11T19:42:21.321" v="357" actId="166"/>
          <ac:picMkLst>
            <pc:docMk/>
            <pc:sldMk cId="471760590" sldId="2076137861"/>
            <ac:picMk id="6" creationId="{6425E9DB-256A-429F-A781-3CEBC5C0A2D6}"/>
          </ac:picMkLst>
        </pc:picChg>
      </pc:sldChg>
      <pc:sldChg chg="addSp delSp modSp new del mod">
        <pc:chgData name="Eldert Grootenboer" userId="3fe8758b2c2b58d2" providerId="LiveId" clId="{1DAB30B2-D17C-4A86-93F7-225687C74913}" dt="2021-12-02T11:54:54.684" v="142" actId="47"/>
        <pc:sldMkLst>
          <pc:docMk/>
          <pc:sldMk cId="3671841637" sldId="2076137862"/>
        </pc:sldMkLst>
        <pc:spChg chg="del">
          <ac:chgData name="Eldert Grootenboer" userId="3fe8758b2c2b58d2" providerId="LiveId" clId="{1DAB30B2-D17C-4A86-93F7-225687C74913}" dt="2021-12-02T11:51:17.876" v="110" actId="931"/>
          <ac:spMkLst>
            <pc:docMk/>
            <pc:sldMk cId="3671841637" sldId="2076137862"/>
            <ac:spMk id="3" creationId="{9CE9E02A-25E4-4E2B-9FB6-FCE8769A5441}"/>
          </ac:spMkLst>
        </pc:spChg>
        <pc:spChg chg="add mod">
          <ac:chgData name="Eldert Grootenboer" userId="3fe8758b2c2b58d2" providerId="LiveId" clId="{1DAB30B2-D17C-4A86-93F7-225687C74913}" dt="2021-12-02T11:51:58.991" v="113"/>
          <ac:spMkLst>
            <pc:docMk/>
            <pc:sldMk cId="3671841637" sldId="2076137862"/>
            <ac:spMk id="7" creationId="{B29314F4-6BEF-4638-BE75-6CA0C8068186}"/>
          </ac:spMkLst>
        </pc:spChg>
        <pc:spChg chg="add mod">
          <ac:chgData name="Eldert Grootenboer" userId="3fe8758b2c2b58d2" providerId="LiveId" clId="{1DAB30B2-D17C-4A86-93F7-225687C74913}" dt="2021-12-02T11:52:03.527" v="115" actId="1076"/>
          <ac:spMkLst>
            <pc:docMk/>
            <pc:sldMk cId="3671841637" sldId="2076137862"/>
            <ac:spMk id="8" creationId="{C9B5B730-B5D2-43F6-9FCB-98FE0C5C030D}"/>
          </ac:spMkLst>
        </pc:spChg>
        <pc:grpChg chg="add mod">
          <ac:chgData name="Eldert Grootenboer" userId="3fe8758b2c2b58d2" providerId="LiveId" clId="{1DAB30B2-D17C-4A86-93F7-225687C74913}" dt="2021-12-02T11:54:39.047" v="141" actId="14100"/>
          <ac:grpSpMkLst>
            <pc:docMk/>
            <pc:sldMk cId="3671841637" sldId="2076137862"/>
            <ac:grpSpMk id="6" creationId="{F130C786-C61D-4E91-A3F4-977BBAF9AFB6}"/>
          </ac:grpSpMkLst>
        </pc:grpChg>
        <pc:picChg chg="add mod">
          <ac:chgData name="Eldert Grootenboer" userId="3fe8758b2c2b58d2" providerId="LiveId" clId="{1DAB30B2-D17C-4A86-93F7-225687C74913}" dt="2021-12-02T11:51:34.986" v="112" actId="1076"/>
          <ac:picMkLst>
            <pc:docMk/>
            <pc:sldMk cId="3671841637" sldId="2076137862"/>
            <ac:picMk id="5" creationId="{A0FA81A8-59FB-4AD8-9883-0C8CEA40D0BA}"/>
          </ac:picMkLst>
        </pc:picChg>
      </pc:sldChg>
      <pc:sldChg chg="addSp delSp modSp new mod setBg modClrScheme setClrOvrMap delDesignElem chgLayout">
        <pc:chgData name="Eldert Grootenboer" userId="3fe8758b2c2b58d2" providerId="LiveId" clId="{1DAB30B2-D17C-4A86-93F7-225687C74913}" dt="2022-01-11T19:41:00.264" v="351" actId="26606"/>
        <pc:sldMkLst>
          <pc:docMk/>
          <pc:sldMk cId="2153163309" sldId="2076137863"/>
        </pc:sldMkLst>
        <pc:spChg chg="mod">
          <ac:chgData name="Eldert Grootenboer" userId="3fe8758b2c2b58d2" providerId="LiveId" clId="{1DAB30B2-D17C-4A86-93F7-225687C74913}" dt="2022-01-11T19:41:00.264" v="351" actId="26606"/>
          <ac:spMkLst>
            <pc:docMk/>
            <pc:sldMk cId="2153163309" sldId="2076137863"/>
            <ac:spMk id="2" creationId="{08DB96F8-8D1F-4456-A6F4-DE80EE3628DF}"/>
          </ac:spMkLst>
        </pc:spChg>
        <pc:spChg chg="del">
          <ac:chgData name="Eldert Grootenboer" userId="3fe8758b2c2b58d2" providerId="LiveId" clId="{1DAB30B2-D17C-4A86-93F7-225687C74913}" dt="2021-12-02T11:52:58.108" v="118"/>
          <ac:spMkLst>
            <pc:docMk/>
            <pc:sldMk cId="2153163309" sldId="2076137863"/>
            <ac:spMk id="3" creationId="{1DE04EE4-E6E3-4C82-AF3B-57749C3383A4}"/>
          </ac:spMkLst>
        </pc:spChg>
        <pc:spChg chg="add mod">
          <ac:chgData name="Eldert Grootenboer" userId="3fe8758b2c2b58d2" providerId="LiveId" clId="{1DAB30B2-D17C-4A86-93F7-225687C74913}" dt="2022-01-11T19:41:00.264" v="351" actId="26606"/>
          <ac:spMkLst>
            <pc:docMk/>
            <pc:sldMk cId="2153163309" sldId="2076137863"/>
            <ac:spMk id="6" creationId="{CBA3CA75-C0EE-42B3-B606-6FC516E34564}"/>
          </ac:spMkLst>
        </pc:spChg>
        <pc:spChg chg="add del">
          <ac:chgData name="Eldert Grootenboer" userId="3fe8758b2c2b58d2" providerId="LiveId" clId="{1DAB30B2-D17C-4A86-93F7-225687C74913}" dt="2021-12-02T12:03:41.425" v="176" actId="26606"/>
          <ac:spMkLst>
            <pc:docMk/>
            <pc:sldMk cId="2153163309" sldId="2076137863"/>
            <ac:spMk id="71" creationId="{C232B152-3720-4D3B-97ED-45CE5483F16F}"/>
          </ac:spMkLst>
        </pc:spChg>
        <pc:spChg chg="add del">
          <ac:chgData name="Eldert Grootenboer" userId="3fe8758b2c2b58d2" providerId="LiveId" clId="{1DAB30B2-D17C-4A86-93F7-225687C74913}" dt="2021-12-02T12:03:41.425" v="176" actId="26606"/>
          <ac:spMkLst>
            <pc:docMk/>
            <pc:sldMk cId="2153163309" sldId="2076137863"/>
            <ac:spMk id="73" creationId="{11BAB570-FF10-4E96-8A3F-FA9804702B89}"/>
          </ac:spMkLst>
        </pc:spChg>
        <pc:spChg chg="add del">
          <ac:chgData name="Eldert Grootenboer" userId="3fe8758b2c2b58d2" providerId="LiveId" clId="{1DAB30B2-D17C-4A86-93F7-225687C74913}" dt="2021-12-02T12:03:41.425" v="176" actId="26606"/>
          <ac:spMkLst>
            <pc:docMk/>
            <pc:sldMk cId="2153163309" sldId="2076137863"/>
            <ac:spMk id="75" creationId="{4B9FAFB2-BEB5-4848-8018-BCAD99E2E1AA}"/>
          </ac:spMkLst>
        </pc:spChg>
        <pc:spChg chg="add del">
          <ac:chgData name="Eldert Grootenboer" userId="3fe8758b2c2b58d2" providerId="LiveId" clId="{1DAB30B2-D17C-4A86-93F7-225687C74913}" dt="2021-12-02T12:03:58.105" v="178" actId="26606"/>
          <ac:spMkLst>
            <pc:docMk/>
            <pc:sldMk cId="2153163309" sldId="2076137863"/>
            <ac:spMk id="1028" creationId="{33CD251C-A887-4D2F-925B-FC097198538B}"/>
          </ac:spMkLst>
        </pc:spChg>
        <pc:spChg chg="add del">
          <ac:chgData name="Eldert Grootenboer" userId="3fe8758b2c2b58d2" providerId="LiveId" clId="{1DAB30B2-D17C-4A86-93F7-225687C74913}" dt="2021-12-02T12:03:58.105" v="178" actId="26606"/>
          <ac:spMkLst>
            <pc:docMk/>
            <pc:sldMk cId="2153163309" sldId="2076137863"/>
            <ac:spMk id="1029" creationId="{B19D093C-27FB-4032-B282-42C4563F257C}"/>
          </ac:spMkLst>
        </pc:spChg>
        <pc:spChg chg="add del">
          <ac:chgData name="Eldert Grootenboer" userId="3fe8758b2c2b58d2" providerId="LiveId" clId="{1DAB30B2-D17C-4A86-93F7-225687C74913}" dt="2022-01-11T19:39:41.519" v="341"/>
          <ac:spMkLst>
            <pc:docMk/>
            <pc:sldMk cId="2153163309" sldId="2076137863"/>
            <ac:spMk id="1031" creationId="{33CD251C-A887-4D2F-925B-FC097198538B}"/>
          </ac:spMkLst>
        </pc:spChg>
        <pc:spChg chg="add del">
          <ac:chgData name="Eldert Grootenboer" userId="3fe8758b2c2b58d2" providerId="LiveId" clId="{1DAB30B2-D17C-4A86-93F7-225687C74913}" dt="2021-12-02T12:04:01.024" v="180" actId="26606"/>
          <ac:spMkLst>
            <pc:docMk/>
            <pc:sldMk cId="2153163309" sldId="2076137863"/>
            <ac:spMk id="1032" creationId="{F2B38F72-8FC4-4001-8C67-FA6B86DEC767}"/>
          </ac:spMkLst>
        </pc:spChg>
        <pc:spChg chg="add del">
          <ac:chgData name="Eldert Grootenboer" userId="3fe8758b2c2b58d2" providerId="LiveId" clId="{1DAB30B2-D17C-4A86-93F7-225687C74913}" dt="2022-01-11T19:39:41.519" v="341"/>
          <ac:spMkLst>
            <pc:docMk/>
            <pc:sldMk cId="2153163309" sldId="2076137863"/>
            <ac:spMk id="1033" creationId="{B19D093C-27FB-4032-B282-42C4563F257C}"/>
          </ac:spMkLst>
        </pc:spChg>
        <pc:grpChg chg="add del">
          <ac:chgData name="Eldert Grootenboer" userId="3fe8758b2c2b58d2" providerId="LiveId" clId="{1DAB30B2-D17C-4A86-93F7-225687C74913}" dt="2021-12-02T12:03:58.105" v="178" actId="26606"/>
          <ac:grpSpMkLst>
            <pc:docMk/>
            <pc:sldMk cId="2153163309" sldId="2076137863"/>
            <ac:grpSpMk id="1030" creationId="{35EE815E-1BD3-4777-B652-6D98825BF66B}"/>
          </ac:grpSpMkLst>
        </pc:grpChg>
        <pc:grpChg chg="add del">
          <ac:chgData name="Eldert Grootenboer" userId="3fe8758b2c2b58d2" providerId="LiveId" clId="{1DAB30B2-D17C-4A86-93F7-225687C74913}" dt="2022-01-11T19:39:41.519" v="341"/>
          <ac:grpSpMkLst>
            <pc:docMk/>
            <pc:sldMk cId="2153163309" sldId="2076137863"/>
            <ac:grpSpMk id="1034" creationId="{35EE815E-1BD3-4777-B652-6D98825BF66B}"/>
          </ac:grpSpMkLst>
        </pc:grpChg>
        <pc:picChg chg="add mod ord">
          <ac:chgData name="Eldert Grootenboer" userId="3fe8758b2c2b58d2" providerId="LiveId" clId="{1DAB30B2-D17C-4A86-93F7-225687C74913}" dt="2022-01-11T19:41:00.264" v="351" actId="26606"/>
          <ac:picMkLst>
            <pc:docMk/>
            <pc:sldMk cId="2153163309" sldId="2076137863"/>
            <ac:picMk id="1026" creationId="{A3B088B4-E4D7-4D41-9091-94A497EE2B1D}"/>
          </ac:picMkLst>
        </pc:picChg>
      </pc:sldChg>
      <pc:sldMasterChg chg="delSp mod delSldLayout">
        <pc:chgData name="Eldert Grootenboer" userId="3fe8758b2c2b58d2" providerId="LiveId" clId="{1DAB30B2-D17C-4A86-93F7-225687C74913}" dt="2021-11-19T13:05:52.027" v="30" actId="47"/>
        <pc:sldMasterMkLst>
          <pc:docMk/>
          <pc:sldMasterMk cId="4158139881" sldId="2147483686"/>
        </pc:sldMasterMkLst>
        <pc:spChg chg="del">
          <ac:chgData name="Eldert Grootenboer" userId="3fe8758b2c2b58d2" providerId="LiveId" clId="{1DAB30B2-D17C-4A86-93F7-225687C74913}" dt="2021-08-07T09:39:00.140" v="0" actId="478"/>
          <ac:spMkLst>
            <pc:docMk/>
            <pc:sldMasterMk cId="4158139881" sldId="2147483686"/>
            <ac:spMk id="7" creationId="{A3A6A843-5F1C-49C9-9055-DB84A574AFAA}"/>
          </ac:spMkLst>
        </pc:spChg>
        <pc:sldLayoutChg chg="del">
          <pc:chgData name="Eldert Grootenboer" userId="3fe8758b2c2b58d2" providerId="LiveId" clId="{1DAB30B2-D17C-4A86-93F7-225687C74913}" dt="2021-11-19T13:05:41.312" v="27" actId="47"/>
          <pc:sldLayoutMkLst>
            <pc:docMk/>
            <pc:sldMasterMk cId="4158139881" sldId="2147483686"/>
            <pc:sldLayoutMk cId="1866495531" sldId="2147483721"/>
          </pc:sldLayoutMkLst>
        </pc:sldLayoutChg>
        <pc:sldLayoutChg chg="del">
          <pc:chgData name="Eldert Grootenboer" userId="3fe8758b2c2b58d2" providerId="LiveId" clId="{1DAB30B2-D17C-4A86-93F7-225687C74913}" dt="2021-11-19T13:05:52.027" v="30" actId="47"/>
          <pc:sldLayoutMkLst>
            <pc:docMk/>
            <pc:sldMasterMk cId="4158139881" sldId="2147483686"/>
            <pc:sldLayoutMk cId="3324113044" sldId="2147483722"/>
          </pc:sldLayoutMkLst>
        </pc:sldLayoutChg>
      </pc:sldMasterChg>
    </pc:docChg>
  </pc:docChgLst>
  <pc:docChgLst>
    <pc:chgData name="Eldert Grootenboer" userId="3fe8758b2c2b58d2" providerId="LiveId" clId="{80D3185E-4D2B-4438-8DF8-5474F5446621}"/>
    <pc:docChg chg="undo redo custSel addSld delSld modSld sldOrd delMainMaster modMainMaster addSection delSection modSection">
      <pc:chgData name="Eldert Grootenboer" userId="3fe8758b2c2b58d2" providerId="LiveId" clId="{80D3185E-4D2B-4438-8DF8-5474F5446621}" dt="2021-04-08T15:38:57.059" v="2583" actId="20577"/>
      <pc:docMkLst>
        <pc:docMk/>
      </pc:docMkLst>
      <pc:sldChg chg="addSp delSp modSp mod ord modTransition modClrScheme chgLayout modNotesTx">
        <pc:chgData name="Eldert Grootenboer" userId="3fe8758b2c2b58d2" providerId="LiveId" clId="{80D3185E-4D2B-4438-8DF8-5474F5446621}" dt="2021-04-06T19:40:19.154" v="2419" actId="20577"/>
        <pc:sldMkLst>
          <pc:docMk/>
          <pc:sldMk cId="3986191023" sldId="256"/>
        </pc:sldMkLst>
        <pc:spChg chg="mod ord">
          <ac:chgData name="Eldert Grootenboer" userId="3fe8758b2c2b58d2" providerId="LiveId" clId="{80D3185E-4D2B-4438-8DF8-5474F5446621}" dt="2021-03-29T10:40:09.709" v="2066" actId="27636"/>
          <ac:spMkLst>
            <pc:docMk/>
            <pc:sldMk cId="3986191023" sldId="256"/>
            <ac:spMk id="2" creationId="{76D2AF28-4A06-44E6-86E6-C06F169E581B}"/>
          </ac:spMkLst>
        </pc:spChg>
        <pc:spChg chg="del mod ord">
          <ac:chgData name="Eldert Grootenboer" userId="3fe8758b2c2b58d2" providerId="LiveId" clId="{80D3185E-4D2B-4438-8DF8-5474F5446621}" dt="2021-03-23T16:06:53.878" v="652" actId="700"/>
          <ac:spMkLst>
            <pc:docMk/>
            <pc:sldMk cId="3986191023" sldId="256"/>
            <ac:spMk id="3" creationId="{7C940516-CEFC-4392-8A58-0831C1382F4C}"/>
          </ac:spMkLst>
        </pc:spChg>
        <pc:spChg chg="add del mod ord">
          <ac:chgData name="Eldert Grootenboer" userId="3fe8758b2c2b58d2" providerId="LiveId" clId="{80D3185E-4D2B-4438-8DF8-5474F5446621}" dt="2021-03-23T16:07:07.673" v="653" actId="700"/>
          <ac:spMkLst>
            <pc:docMk/>
            <pc:sldMk cId="3986191023" sldId="256"/>
            <ac:spMk id="4" creationId="{E2B83625-5D55-4E84-8990-7F8C205374F2}"/>
          </ac:spMkLst>
        </pc:spChg>
        <pc:spChg chg="add mod ord">
          <ac:chgData name="Eldert Grootenboer" userId="3fe8758b2c2b58d2" providerId="LiveId" clId="{80D3185E-4D2B-4438-8DF8-5474F5446621}" dt="2021-03-29T10:40:09.547" v="2060"/>
          <ac:spMkLst>
            <pc:docMk/>
            <pc:sldMk cId="3986191023" sldId="256"/>
            <ac:spMk id="5" creationId="{9FB6477F-509E-4666-801C-2D66AEB4B949}"/>
          </ac:spMkLst>
        </pc:spChg>
      </pc:sldChg>
      <pc:sldChg chg="addSp delSp modSp add del mod setBg delDesignElem chgLayout">
        <pc:chgData name="Eldert Grootenboer" userId="3fe8758b2c2b58d2" providerId="LiveId" clId="{80D3185E-4D2B-4438-8DF8-5474F5446621}" dt="2021-03-23T20:25:51.025" v="1210" actId="47"/>
        <pc:sldMkLst>
          <pc:docMk/>
          <pc:sldMk cId="2271122318" sldId="258"/>
        </pc:sldMkLst>
        <pc:spChg chg="mod ord">
          <ac:chgData name="Eldert Grootenboer" userId="3fe8758b2c2b58d2" providerId="LiveId" clId="{80D3185E-4D2B-4438-8DF8-5474F5446621}" dt="2021-03-23T16:42:06.208" v="985" actId="27636"/>
          <ac:spMkLst>
            <pc:docMk/>
            <pc:sldMk cId="2271122318" sldId="258"/>
            <ac:spMk id="2" creationId="{00000000-0000-0000-0000-000000000000}"/>
          </ac:spMkLst>
        </pc:spChg>
        <pc:spChg chg="add del mod">
          <ac:chgData name="Eldert Grootenboer" userId="3fe8758b2c2b58d2" providerId="LiveId" clId="{80D3185E-4D2B-4438-8DF8-5474F5446621}" dt="2021-03-23T16:42:06.199" v="984" actId="6264"/>
          <ac:spMkLst>
            <pc:docMk/>
            <pc:sldMk cId="2271122318" sldId="258"/>
            <ac:spMk id="3" creationId="{7D927D12-16DC-4DB8-A403-D2DB09A7A578}"/>
          </ac:spMkLst>
        </pc:spChg>
        <pc:spChg chg="add del mod">
          <ac:chgData name="Eldert Grootenboer" userId="3fe8758b2c2b58d2" providerId="LiveId" clId="{80D3185E-4D2B-4438-8DF8-5474F5446621}" dt="2021-03-23T16:42:06.199" v="984" actId="6264"/>
          <ac:spMkLst>
            <pc:docMk/>
            <pc:sldMk cId="2271122318" sldId="258"/>
            <ac:spMk id="4" creationId="{82F8383C-4CEC-45EF-B957-A3403ABF8BAC}"/>
          </ac:spMkLst>
        </pc:spChg>
        <pc:spChg chg="add mod">
          <ac:chgData name="Eldert Grootenboer" userId="3fe8758b2c2b58d2" providerId="LiveId" clId="{80D3185E-4D2B-4438-8DF8-5474F5446621}" dt="2021-03-23T16:42:08.785" v="986" actId="21"/>
          <ac:spMkLst>
            <pc:docMk/>
            <pc:sldMk cId="2271122318" sldId="258"/>
            <ac:spMk id="6" creationId="{52507D21-8490-40A8-A1F6-473D3B451CAC}"/>
          </ac:spMkLst>
        </pc:spChg>
        <pc:spChg chg="del">
          <ac:chgData name="Eldert Grootenboer" userId="3fe8758b2c2b58d2" providerId="LiveId" clId="{80D3185E-4D2B-4438-8DF8-5474F5446621}" dt="2021-03-23T16:41:51.909" v="981"/>
          <ac:spMkLst>
            <pc:docMk/>
            <pc:sldMk cId="2271122318" sldId="258"/>
            <ac:spMk id="22" creationId="{823AC064-BC96-4F32-8AE1-B2FD38754823}"/>
          </ac:spMkLst>
        </pc:spChg>
        <pc:picChg chg="del mod ord">
          <ac:chgData name="Eldert Grootenboer" userId="3fe8758b2c2b58d2" providerId="LiveId" clId="{80D3185E-4D2B-4438-8DF8-5474F5446621}" dt="2021-03-23T16:42:08.785" v="986" actId="21"/>
          <ac:picMkLst>
            <pc:docMk/>
            <pc:sldMk cId="2271122318" sldId="258"/>
            <ac:picMk id="9" creationId="{221E8EEC-227C-44BD-9D24-15EBC25DF0B8}"/>
          </ac:picMkLst>
        </pc:picChg>
        <pc:cxnChg chg="del">
          <ac:chgData name="Eldert Grootenboer" userId="3fe8758b2c2b58d2" providerId="LiveId" clId="{80D3185E-4D2B-4438-8DF8-5474F5446621}" dt="2021-03-23T16:41:51.909" v="981"/>
          <ac:cxnSpMkLst>
            <pc:docMk/>
            <pc:sldMk cId="2271122318" sldId="258"/>
            <ac:cxnSpMk id="24" creationId="{7E7C77BC-7138-40B1-A15B-20F57A494629}"/>
          </ac:cxnSpMkLst>
        </pc:cxnChg>
      </pc:sldChg>
      <pc:sldChg chg="addSp delSp modSp add mod modTransition modClrScheme modShow chgLayout">
        <pc:chgData name="Eldert Grootenboer" userId="3fe8758b2c2b58d2" providerId="LiveId" clId="{80D3185E-4D2B-4438-8DF8-5474F5446621}" dt="2021-03-29T10:40:09.547" v="2060"/>
        <pc:sldMkLst>
          <pc:docMk/>
          <pc:sldMk cId="940069312" sldId="265"/>
        </pc:sldMkLst>
        <pc:spChg chg="add del mod ord">
          <ac:chgData name="Eldert Grootenboer" userId="3fe8758b2c2b58d2" providerId="LiveId" clId="{80D3185E-4D2B-4438-8DF8-5474F5446621}" dt="2021-03-23T16:24:45.667" v="803" actId="700"/>
          <ac:spMkLst>
            <pc:docMk/>
            <pc:sldMk cId="940069312" sldId="265"/>
            <ac:spMk id="2" creationId="{3C301F0C-E1F2-4493-9AED-21D24C50033F}"/>
          </ac:spMkLst>
        </pc:spChg>
        <pc:spChg chg="mod ord">
          <ac:chgData name="Eldert Grootenboer" userId="3fe8758b2c2b58d2" providerId="LiveId" clId="{80D3185E-4D2B-4438-8DF8-5474F5446621}" dt="2021-03-29T10:40:09.547" v="2060"/>
          <ac:spMkLst>
            <pc:docMk/>
            <pc:sldMk cId="940069312" sldId="265"/>
            <ac:spMk id="3" creationId="{00000000-0000-0000-0000-000000000000}"/>
          </ac:spMkLst>
        </pc:spChg>
      </pc:sldChg>
      <pc:sldChg chg="modSp add del mod ord modClrScheme modShow chgLayout">
        <pc:chgData name="Eldert Grootenboer" userId="3fe8758b2c2b58d2" providerId="LiveId" clId="{80D3185E-4D2B-4438-8DF8-5474F5446621}" dt="2021-03-23T16:50:49.128" v="1113" actId="47"/>
        <pc:sldMkLst>
          <pc:docMk/>
          <pc:sldMk cId="2178002569" sldId="290"/>
        </pc:sldMkLst>
        <pc:spChg chg="mod ord">
          <ac:chgData name="Eldert Grootenboer" userId="3fe8758b2c2b58d2" providerId="LiveId" clId="{80D3185E-4D2B-4438-8DF8-5474F5446621}" dt="2021-03-23T16:07:57.583" v="663"/>
          <ac:spMkLst>
            <pc:docMk/>
            <pc:sldMk cId="2178002569" sldId="290"/>
            <ac:spMk id="2" creationId="{00000000-0000-0000-0000-000000000000}"/>
          </ac:spMkLst>
        </pc:spChg>
        <pc:spChg chg="mod ord">
          <ac:chgData name="Eldert Grootenboer" userId="3fe8758b2c2b58d2" providerId="LiveId" clId="{80D3185E-4D2B-4438-8DF8-5474F5446621}" dt="2021-03-23T16:07:57.583" v="663"/>
          <ac:spMkLst>
            <pc:docMk/>
            <pc:sldMk cId="2178002569" sldId="290"/>
            <ac:spMk id="3" creationId="{00000000-0000-0000-0000-000000000000}"/>
          </ac:spMkLst>
        </pc:spChg>
      </pc:sldChg>
      <pc:sldChg chg="addSp delSp modSp add del mod ord modTransition setBg modClrScheme delAnim modAnim modShow chgLayout modNotesTx">
        <pc:chgData name="Eldert Grootenboer" userId="3fe8758b2c2b58d2" providerId="LiveId" clId="{80D3185E-4D2B-4438-8DF8-5474F5446621}" dt="2021-04-07T20:10:11.316" v="2491"/>
        <pc:sldMkLst>
          <pc:docMk/>
          <pc:sldMk cId="2610848264" sldId="353"/>
        </pc:sldMkLst>
        <pc:spChg chg="add del mod ord">
          <ac:chgData name="Eldert Grootenboer" userId="3fe8758b2c2b58d2" providerId="LiveId" clId="{80D3185E-4D2B-4438-8DF8-5474F5446621}" dt="2021-03-25T18:53:30.283" v="2029"/>
          <ac:spMkLst>
            <pc:docMk/>
            <pc:sldMk cId="2610848264" sldId="353"/>
            <ac:spMk id="2" creationId="{07057F24-DAF7-47B9-A0AF-02F277926962}"/>
          </ac:spMkLst>
        </pc:spChg>
        <pc:spChg chg="add del mod ord">
          <ac:chgData name="Eldert Grootenboer" userId="3fe8758b2c2b58d2" providerId="LiveId" clId="{80D3185E-4D2B-4438-8DF8-5474F5446621}" dt="2021-03-23T16:06:53.878" v="652" actId="700"/>
          <ac:spMkLst>
            <pc:docMk/>
            <pc:sldMk cId="2610848264" sldId="353"/>
            <ac:spMk id="2" creationId="{A5E78065-625C-4396-BA58-1C1F963BA244}"/>
          </ac:spMkLst>
        </pc:spChg>
        <pc:spChg chg="del">
          <ac:chgData name="Eldert Grootenboer" userId="3fe8758b2c2b58d2" providerId="LiveId" clId="{80D3185E-4D2B-4438-8DF8-5474F5446621}" dt="2021-03-25T18:48:40.890" v="1990" actId="478"/>
          <ac:spMkLst>
            <pc:docMk/>
            <pc:sldMk cId="2610848264" sldId="353"/>
            <ac:spMk id="3"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4"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5"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6"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7"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8"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9" creationId="{00000000-0000-0000-0000-000000000000}"/>
          </ac:spMkLst>
        </pc:spChg>
        <pc:spChg chg="add del mod ord">
          <ac:chgData name="Eldert Grootenboer" userId="3fe8758b2c2b58d2" providerId="LiveId" clId="{80D3185E-4D2B-4438-8DF8-5474F5446621}" dt="2021-03-24T10:33:39.123" v="1213" actId="700"/>
          <ac:spMkLst>
            <pc:docMk/>
            <pc:sldMk cId="2610848264" sldId="353"/>
            <ac:spMk id="10" creationId="{DFE4345B-E8C9-4D99-8967-7213774E1039}"/>
          </ac:spMkLst>
        </pc:spChg>
        <pc:spChg chg="mod ord">
          <ac:chgData name="Eldert Grootenboer" userId="3fe8758b2c2b58d2" providerId="LiveId" clId="{80D3185E-4D2B-4438-8DF8-5474F5446621}" dt="2021-03-29T10:40:09.547" v="2060"/>
          <ac:spMkLst>
            <pc:docMk/>
            <pc:sldMk cId="2610848264" sldId="353"/>
            <ac:spMk id="16" creationId="{00000000-0000-0000-0000-000000000000}"/>
          </ac:spMkLst>
        </pc:spChg>
        <pc:graphicFrameChg chg="add del mod modGraphic">
          <ac:chgData name="Eldert Grootenboer" userId="3fe8758b2c2b58d2" providerId="LiveId" clId="{80D3185E-4D2B-4438-8DF8-5474F5446621}" dt="2021-03-25T18:53:29.395" v="2028" actId="21"/>
          <ac:graphicFrameMkLst>
            <pc:docMk/>
            <pc:sldMk cId="2610848264" sldId="353"/>
            <ac:graphicFrameMk id="10" creationId="{E506D96C-F230-4CDA-82EF-8F07DFD13BF3}"/>
          </ac:graphicFrameMkLst>
        </pc:graphicFrameChg>
        <pc:graphicFrameChg chg="add mod">
          <ac:chgData name="Eldert Grootenboer" userId="3fe8758b2c2b58d2" providerId="LiveId" clId="{80D3185E-4D2B-4438-8DF8-5474F5446621}" dt="2021-03-29T10:40:09.547" v="2060"/>
          <ac:graphicFrameMkLst>
            <pc:docMk/>
            <pc:sldMk cId="2610848264" sldId="353"/>
            <ac:graphicFrameMk id="13" creationId="{BB82F1FA-99C8-413F-A909-60FDDB1931CC}"/>
          </ac:graphicFrameMkLst>
        </pc:graphicFrameChg>
        <pc:graphicFrameChg chg="add del">
          <ac:chgData name="Eldert Grootenboer" userId="3fe8758b2c2b58d2" providerId="LiveId" clId="{80D3185E-4D2B-4438-8DF8-5474F5446621}" dt="2021-03-25T18:51:54.124" v="2018" actId="26606"/>
          <ac:graphicFrameMkLst>
            <pc:docMk/>
            <pc:sldMk cId="2610848264" sldId="353"/>
            <ac:graphicFrameMk id="18" creationId="{5F5528F5-82B9-4952-BBCD-7BDB691FA577}"/>
          </ac:graphicFrameMkLst>
        </pc:graphicFrameChg>
      </pc:sldChg>
      <pc:sldChg chg="addSp delSp modSp add mod modTransition setBg modClrScheme modShow chgLayout">
        <pc:chgData name="Eldert Grootenboer" userId="3fe8758b2c2b58d2" providerId="LiveId" clId="{80D3185E-4D2B-4438-8DF8-5474F5446621}" dt="2021-03-29T10:40:09.547" v="2060"/>
        <pc:sldMkLst>
          <pc:docMk/>
          <pc:sldMk cId="1938547801" sldId="368"/>
        </pc:sldMkLst>
        <pc:spChg chg="mod ord">
          <ac:chgData name="Eldert Grootenboer" userId="3fe8758b2c2b58d2" providerId="LiveId" clId="{80D3185E-4D2B-4438-8DF8-5474F5446621}" dt="2021-03-29T10:40:09.547" v="2060"/>
          <ac:spMkLst>
            <pc:docMk/>
            <pc:sldMk cId="1938547801" sldId="368"/>
            <ac:spMk id="4" creationId="{670CB27B-671F-48A4-B590-CCD71315CA66}"/>
          </ac:spMkLst>
        </pc:spChg>
        <pc:spChg chg="add del mod">
          <ac:chgData name="Eldert Grootenboer" userId="3fe8758b2c2b58d2" providerId="LiveId" clId="{80D3185E-4D2B-4438-8DF8-5474F5446621}" dt="2021-03-23T16:41:09.212" v="976" actId="6264"/>
          <ac:spMkLst>
            <pc:docMk/>
            <pc:sldMk cId="1938547801" sldId="368"/>
            <ac:spMk id="5" creationId="{2BB4B457-1726-4364-89A2-E7538C10AC9B}"/>
          </ac:spMkLst>
        </pc:spChg>
        <pc:spChg chg="add del mod ord">
          <ac:chgData name="Eldert Grootenboer" userId="3fe8758b2c2b58d2" providerId="LiveId" clId="{80D3185E-4D2B-4438-8DF8-5474F5446621}" dt="2021-03-23T16:46:23.532" v="1012" actId="700"/>
          <ac:spMkLst>
            <pc:docMk/>
            <pc:sldMk cId="1938547801" sldId="368"/>
            <ac:spMk id="7" creationId="{C133DDF5-B3C3-49CF-A4E9-48FAD553F349}"/>
          </ac:spMkLst>
        </pc:spChg>
        <pc:spChg chg="mod">
          <ac:chgData name="Eldert Grootenboer" userId="3fe8758b2c2b58d2" providerId="LiveId" clId="{80D3185E-4D2B-4438-8DF8-5474F5446621}" dt="2021-03-23T16:41:19.310" v="978" actId="207"/>
          <ac:spMkLst>
            <pc:docMk/>
            <pc:sldMk cId="1938547801" sldId="368"/>
            <ac:spMk id="105" creationId="{592F3FBF-F4FC-4439-A60F-DAC24FCFBFBC}"/>
          </ac:spMkLst>
        </pc:spChg>
      </pc:sldChg>
      <pc:sldChg chg="addSp delSp modSp add del mod ord modClrScheme modShow chgLayout">
        <pc:chgData name="Eldert Grootenboer" userId="3fe8758b2c2b58d2" providerId="LiveId" clId="{80D3185E-4D2B-4438-8DF8-5474F5446621}" dt="2021-03-23T16:50:49.128" v="1113" actId="47"/>
        <pc:sldMkLst>
          <pc:docMk/>
          <pc:sldMk cId="3968040241" sldId="549"/>
        </pc:sldMkLst>
        <pc:spChg chg="mod ord">
          <ac:chgData name="Eldert Grootenboer" userId="3fe8758b2c2b58d2" providerId="LiveId" clId="{80D3185E-4D2B-4438-8DF8-5474F5446621}" dt="2021-03-23T16:07:57.583" v="663"/>
          <ac:spMkLst>
            <pc:docMk/>
            <pc:sldMk cId="3968040241" sldId="549"/>
            <ac:spMk id="2" creationId="{A643D75A-C315-458B-A2AE-95AD06585D43}"/>
          </ac:spMkLst>
        </pc:spChg>
        <pc:spChg chg="add del mod ord">
          <ac:chgData name="Eldert Grootenboer" userId="3fe8758b2c2b58d2" providerId="LiveId" clId="{80D3185E-4D2B-4438-8DF8-5474F5446621}" dt="2021-03-23T16:06:53.878" v="652" actId="700"/>
          <ac:spMkLst>
            <pc:docMk/>
            <pc:sldMk cId="3968040241" sldId="549"/>
            <ac:spMk id="4" creationId="{D832D204-237A-4683-9311-C0D0465F1EDC}"/>
          </ac:spMkLst>
        </pc:spChg>
        <pc:spChg chg="add mod ord">
          <ac:chgData name="Eldert Grootenboer" userId="3fe8758b2c2b58d2" providerId="LiveId" clId="{80D3185E-4D2B-4438-8DF8-5474F5446621}" dt="2021-03-23T16:07:57.583" v="663"/>
          <ac:spMkLst>
            <pc:docMk/>
            <pc:sldMk cId="3968040241" sldId="549"/>
            <ac:spMk id="5" creationId="{B2BF53A5-A74C-47C3-91C1-C47C22B241FB}"/>
          </ac:spMkLst>
        </pc:spChg>
      </pc:sldChg>
      <pc:sldChg chg="addSp delSp modSp add del mod ord modTransition modClrScheme modShow chgLayout modNotesTx">
        <pc:chgData name="Eldert Grootenboer" userId="3fe8758b2c2b58d2" providerId="LiveId" clId="{80D3185E-4D2B-4438-8DF8-5474F5446621}" dt="2021-04-06T14:48:50.205" v="2370" actId="20577"/>
        <pc:sldMkLst>
          <pc:docMk/>
          <pc:sldMk cId="1202100041" sldId="550"/>
        </pc:sldMkLst>
        <pc:spChg chg="mod ord">
          <ac:chgData name="Eldert Grootenboer" userId="3fe8758b2c2b58d2" providerId="LiveId" clId="{80D3185E-4D2B-4438-8DF8-5474F5446621}" dt="2021-03-29T10:40:09.547" v="2060"/>
          <ac:spMkLst>
            <pc:docMk/>
            <pc:sldMk cId="1202100041" sldId="550"/>
            <ac:spMk id="2" creationId="{A6930BE6-872B-4BC3-8808-277B7827D538}"/>
          </ac:spMkLst>
        </pc:spChg>
        <pc:spChg chg="add del mod ord">
          <ac:chgData name="Eldert Grootenboer" userId="3fe8758b2c2b58d2" providerId="LiveId" clId="{80D3185E-4D2B-4438-8DF8-5474F5446621}" dt="2021-03-23T16:06:53.878" v="652" actId="700"/>
          <ac:spMkLst>
            <pc:docMk/>
            <pc:sldMk cId="1202100041" sldId="550"/>
            <ac:spMk id="4" creationId="{5355655E-2C39-4148-B110-736C3AC45A20}"/>
          </ac:spMkLst>
        </pc:spChg>
        <pc:spChg chg="add del mod ord">
          <ac:chgData name="Eldert Grootenboer" userId="3fe8758b2c2b58d2" providerId="LiveId" clId="{80D3185E-4D2B-4438-8DF8-5474F5446621}" dt="2021-03-23T16:36:10.417" v="922" actId="700"/>
          <ac:spMkLst>
            <pc:docMk/>
            <pc:sldMk cId="1202100041" sldId="550"/>
            <ac:spMk id="5" creationId="{A3718A9F-E983-4603-9A01-9D7DBD008C39}"/>
          </ac:spMkLst>
        </pc:spChg>
        <pc:spChg chg="add del mod ord">
          <ac:chgData name="Eldert Grootenboer" userId="3fe8758b2c2b58d2" providerId="LiveId" clId="{80D3185E-4D2B-4438-8DF8-5474F5446621}" dt="2021-03-23T16:32:02.829" v="868" actId="700"/>
          <ac:spMkLst>
            <pc:docMk/>
            <pc:sldMk cId="1202100041" sldId="550"/>
            <ac:spMk id="6" creationId="{18C9B28D-38A0-4597-AD30-705AF1192F63}"/>
          </ac:spMkLst>
        </pc:spChg>
        <pc:spChg chg="mod">
          <ac:chgData name="Eldert Grootenboer" userId="3fe8758b2c2b58d2" providerId="LiveId" clId="{80D3185E-4D2B-4438-8DF8-5474F5446621}" dt="2021-03-23T16:36:10.358" v="920" actId="208"/>
          <ac:spMkLst>
            <pc:docMk/>
            <pc:sldMk cId="1202100041" sldId="550"/>
            <ac:spMk id="18" creationId="{A4AEAE7C-2D39-470A-BA64-579CFCBA388E}"/>
          </ac:spMkLst>
        </pc:spChg>
        <pc:spChg chg="mod">
          <ac:chgData name="Eldert Grootenboer" userId="3fe8758b2c2b58d2" providerId="LiveId" clId="{80D3185E-4D2B-4438-8DF8-5474F5446621}" dt="2021-03-23T16:31:18.730" v="863" actId="207"/>
          <ac:spMkLst>
            <pc:docMk/>
            <pc:sldMk cId="1202100041" sldId="550"/>
            <ac:spMk id="22" creationId="{474E0DD8-1856-4383-89A1-10171B1C5E7D}"/>
          </ac:spMkLst>
        </pc:spChg>
        <pc:spChg chg="mod">
          <ac:chgData name="Eldert Grootenboer" userId="3fe8758b2c2b58d2" providerId="LiveId" clId="{80D3185E-4D2B-4438-8DF8-5474F5446621}" dt="2021-03-23T16:31:18.730" v="863" actId="207"/>
          <ac:spMkLst>
            <pc:docMk/>
            <pc:sldMk cId="1202100041" sldId="550"/>
            <ac:spMk id="28" creationId="{4FF2DC55-5809-439B-B67A-1F0F1498CB09}"/>
          </ac:spMkLst>
        </pc:spChg>
        <pc:spChg chg="mod">
          <ac:chgData name="Eldert Grootenboer" userId="3fe8758b2c2b58d2" providerId="LiveId" clId="{80D3185E-4D2B-4438-8DF8-5474F5446621}" dt="2021-03-23T16:36:10.447" v="923" actId="208"/>
          <ac:spMkLst>
            <pc:docMk/>
            <pc:sldMk cId="1202100041" sldId="550"/>
            <ac:spMk id="31" creationId="{8E742781-A241-49C2-A0E6-2B4155CFF8AF}"/>
          </ac:spMkLst>
        </pc:spChg>
        <pc:spChg chg="mod">
          <ac:chgData name="Eldert Grootenboer" userId="3fe8758b2c2b58d2" providerId="LiveId" clId="{80D3185E-4D2B-4438-8DF8-5474F5446621}" dt="2021-03-23T16:36:10.478" v="924" actId="208"/>
          <ac:spMkLst>
            <pc:docMk/>
            <pc:sldMk cId="1202100041" sldId="550"/>
            <ac:spMk id="32" creationId="{3508B7D0-F5B7-49D2-8AAF-3689A1648E27}"/>
          </ac:spMkLst>
        </pc:spChg>
        <pc:spChg chg="mod">
          <ac:chgData name="Eldert Grootenboer" userId="3fe8758b2c2b58d2" providerId="LiveId" clId="{80D3185E-4D2B-4438-8DF8-5474F5446621}" dt="2021-03-23T16:36:10.447" v="923" actId="208"/>
          <ac:spMkLst>
            <pc:docMk/>
            <pc:sldMk cId="1202100041" sldId="550"/>
            <ac:spMk id="33" creationId="{6C7B7499-65B3-4B88-9667-4C81E70FAC07}"/>
          </ac:spMkLst>
        </pc:spChg>
        <pc:spChg chg="mod">
          <ac:chgData name="Eldert Grootenboer" userId="3fe8758b2c2b58d2" providerId="LiveId" clId="{80D3185E-4D2B-4438-8DF8-5474F5446621}" dt="2021-03-23T16:36:10.478" v="924" actId="208"/>
          <ac:spMkLst>
            <pc:docMk/>
            <pc:sldMk cId="1202100041" sldId="550"/>
            <ac:spMk id="34" creationId="{F17A8C4E-F0A5-45DF-BE4B-11A7D75A37C0}"/>
          </ac:spMkLst>
        </pc:spChg>
        <pc:spChg chg="mod">
          <ac:chgData name="Eldert Grootenboer" userId="3fe8758b2c2b58d2" providerId="LiveId" clId="{80D3185E-4D2B-4438-8DF8-5474F5446621}" dt="2021-03-23T16:36:10.447" v="923" actId="208"/>
          <ac:spMkLst>
            <pc:docMk/>
            <pc:sldMk cId="1202100041" sldId="550"/>
            <ac:spMk id="35" creationId="{2ED95E3F-7FD6-4D47-9766-B767D26E4F1C}"/>
          </ac:spMkLst>
        </pc:spChg>
        <pc:spChg chg="mod">
          <ac:chgData name="Eldert Grootenboer" userId="3fe8758b2c2b58d2" providerId="LiveId" clId="{80D3185E-4D2B-4438-8DF8-5474F5446621}" dt="2021-03-23T16:36:10.478" v="924" actId="208"/>
          <ac:spMkLst>
            <pc:docMk/>
            <pc:sldMk cId="1202100041" sldId="550"/>
            <ac:spMk id="36" creationId="{33D11962-7D2B-4346-B02A-7604D237CAAF}"/>
          </ac:spMkLst>
        </pc:spChg>
        <pc:spChg chg="mod">
          <ac:chgData name="Eldert Grootenboer" userId="3fe8758b2c2b58d2" providerId="LiveId" clId="{80D3185E-4D2B-4438-8DF8-5474F5446621}" dt="2021-03-23T16:31:18.730" v="863" actId="207"/>
          <ac:spMkLst>
            <pc:docMk/>
            <pc:sldMk cId="1202100041" sldId="550"/>
            <ac:spMk id="37" creationId="{7175FFF0-2895-4400-91DA-9D066258EECF}"/>
          </ac:spMkLst>
        </pc:spChg>
        <pc:spChg chg="mod">
          <ac:chgData name="Eldert Grootenboer" userId="3fe8758b2c2b58d2" providerId="LiveId" clId="{80D3185E-4D2B-4438-8DF8-5474F5446621}" dt="2021-03-23T16:36:10.385" v="921" actId="208"/>
          <ac:spMkLst>
            <pc:docMk/>
            <pc:sldMk cId="1202100041" sldId="550"/>
            <ac:spMk id="39" creationId="{58346EC9-E680-498F-A3C2-5CA58B18141E}"/>
          </ac:spMkLst>
        </pc:spChg>
        <pc:spChg chg="mod">
          <ac:chgData name="Eldert Grootenboer" userId="3fe8758b2c2b58d2" providerId="LiveId" clId="{80D3185E-4D2B-4438-8DF8-5474F5446621}" dt="2021-03-23T16:36:10.385" v="921" actId="208"/>
          <ac:spMkLst>
            <pc:docMk/>
            <pc:sldMk cId="1202100041" sldId="550"/>
            <ac:spMk id="40" creationId="{C071FF71-C333-40AD-B72F-39E697622E92}"/>
          </ac:spMkLst>
        </pc:spChg>
        <pc:spChg chg="mod">
          <ac:chgData name="Eldert Grootenboer" userId="3fe8758b2c2b58d2" providerId="LiveId" clId="{80D3185E-4D2B-4438-8DF8-5474F5446621}" dt="2021-03-23T16:36:10.385" v="921" actId="208"/>
          <ac:spMkLst>
            <pc:docMk/>
            <pc:sldMk cId="1202100041" sldId="550"/>
            <ac:spMk id="41" creationId="{A2987BB3-059A-415F-B89D-9582DABAF301}"/>
          </ac:spMkLst>
        </pc:spChg>
        <pc:spChg chg="mod">
          <ac:chgData name="Eldert Grootenboer" userId="3fe8758b2c2b58d2" providerId="LiveId" clId="{80D3185E-4D2B-4438-8DF8-5474F5446621}" dt="2021-03-23T16:36:10.385" v="921" actId="208"/>
          <ac:spMkLst>
            <pc:docMk/>
            <pc:sldMk cId="1202100041" sldId="550"/>
            <ac:spMk id="42" creationId="{2A11E781-A9D2-4FC3-B353-8462F4166208}"/>
          </ac:spMkLst>
        </pc:spChg>
        <pc:graphicFrameChg chg="modGraphic">
          <ac:chgData name="Eldert Grootenboer" userId="3fe8758b2c2b58d2" providerId="LiveId" clId="{80D3185E-4D2B-4438-8DF8-5474F5446621}" dt="2021-03-25T18:54:16.785" v="2036" actId="20577"/>
          <ac:graphicFrameMkLst>
            <pc:docMk/>
            <pc:sldMk cId="1202100041" sldId="550"/>
            <ac:graphicFrameMk id="17" creationId="{9BE73BF5-103B-45D2-91B2-C7BCE1063114}"/>
          </ac:graphicFrameMkLst>
        </pc:graphicFrameChg>
        <pc:graphicFrameChg chg="modGraphic">
          <ac:chgData name="Eldert Grootenboer" userId="3fe8758b2c2b58d2" providerId="LiveId" clId="{80D3185E-4D2B-4438-8DF8-5474F5446621}" dt="2021-03-25T18:54:21.031" v="2042" actId="20577"/>
          <ac:graphicFrameMkLst>
            <pc:docMk/>
            <pc:sldMk cId="1202100041" sldId="550"/>
            <ac:graphicFrameMk id="25" creationId="{DA0B79CF-5B3E-4B62-A3A7-A389A4CDE40B}"/>
          </ac:graphicFrameMkLst>
        </pc:graphicFrameChg>
      </pc:sldChg>
      <pc:sldChg chg="addSp delSp modSp add del mod modTransition setBg delAnim modShow chgLayout">
        <pc:chgData name="Eldert Grootenboer" userId="3fe8758b2c2b58d2" providerId="LiveId" clId="{80D3185E-4D2B-4438-8DF8-5474F5446621}" dt="2021-03-29T10:42:35.568" v="2091" actId="47"/>
        <pc:sldMkLst>
          <pc:docMk/>
          <pc:sldMk cId="4028739318" sldId="1584"/>
        </pc:sldMkLst>
        <pc:spChg chg="mod ord">
          <ac:chgData name="Eldert Grootenboer" userId="3fe8758b2c2b58d2" providerId="LiveId" clId="{80D3185E-4D2B-4438-8DF8-5474F5446621}" dt="2021-03-29T10:42:18.077" v="2087" actId="21"/>
          <ac:spMkLst>
            <pc:docMk/>
            <pc:sldMk cId="4028739318" sldId="1584"/>
            <ac:spMk id="2"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5" creationId="{00000000-0000-0000-0000-000000000000}"/>
          </ac:spMkLst>
        </pc:spChg>
        <pc:spChg chg="add del mod">
          <ac:chgData name="Eldert Grootenboer" userId="3fe8758b2c2b58d2" providerId="LiveId" clId="{80D3185E-4D2B-4438-8DF8-5474F5446621}" dt="2021-03-23T16:42:57.486" v="992" actId="6264"/>
          <ac:spMkLst>
            <pc:docMk/>
            <pc:sldMk cId="4028739318" sldId="1584"/>
            <ac:spMk id="13" creationId="{4916B58C-A810-4384-BE12-6D671D51254A}"/>
          </ac:spMkLst>
        </pc:spChg>
        <pc:spChg chg="mod">
          <ac:chgData name="Eldert Grootenboer" userId="3fe8758b2c2b58d2" providerId="LiveId" clId="{80D3185E-4D2B-4438-8DF8-5474F5446621}" dt="2021-03-23T16:43:07.682" v="994" actId="207"/>
          <ac:spMkLst>
            <pc:docMk/>
            <pc:sldMk cId="4028739318" sldId="1584"/>
            <ac:spMk id="2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8"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9"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5"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6"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8" creationId="{00000000-0000-0000-0000-000000000000}"/>
          </ac:spMkLst>
        </pc:spChg>
        <pc:grpChg chg="del">
          <ac:chgData name="Eldert Grootenboer" userId="3fe8758b2c2b58d2" providerId="LiveId" clId="{80D3185E-4D2B-4438-8DF8-5474F5446621}" dt="2021-03-29T10:42:26.695" v="2089" actId="21"/>
          <ac:grpSpMkLst>
            <pc:docMk/>
            <pc:sldMk cId="4028739318" sldId="1584"/>
            <ac:grpSpMk id="3" creationId="{84AEB94C-4BF7-4043-AFAD-D84759DE6553}"/>
          </ac:grpSpMkLst>
        </pc:grpChg>
        <pc:grpChg chg="del">
          <ac:chgData name="Eldert Grootenboer" userId="3fe8758b2c2b58d2" providerId="LiveId" clId="{80D3185E-4D2B-4438-8DF8-5474F5446621}" dt="2021-03-29T10:42:26.695" v="2089" actId="21"/>
          <ac:grpSpMkLst>
            <pc:docMk/>
            <pc:sldMk cId="4028739318" sldId="1584"/>
            <ac:grpSpMk id="8" creationId="{487227BE-3AA1-4C60-910D-6011E99721AD}"/>
          </ac:grpSpMkLst>
        </pc:grpChg>
        <pc:grpChg chg="del">
          <ac:chgData name="Eldert Grootenboer" userId="3fe8758b2c2b58d2" providerId="LiveId" clId="{80D3185E-4D2B-4438-8DF8-5474F5446621}" dt="2021-03-29T10:42:26.695" v="2089" actId="21"/>
          <ac:grpSpMkLst>
            <pc:docMk/>
            <pc:sldMk cId="4028739318" sldId="1584"/>
            <ac:grpSpMk id="9" creationId="{4FCD68B5-1FE2-4DE6-91B0-19AA156BD999}"/>
          </ac:grpSpMkLst>
        </pc:grpChg>
        <pc:picChg chg="mod">
          <ac:chgData name="Eldert Grootenboer" userId="3fe8758b2c2b58d2" providerId="LiveId" clId="{80D3185E-4D2B-4438-8DF8-5474F5446621}" dt="2021-03-23T16:43:30.158" v="995" actId="207"/>
          <ac:picMkLst>
            <pc:docMk/>
            <pc:sldMk cId="4028739318" sldId="1584"/>
            <ac:picMk id="10" creationId="{F46B04FD-CD20-4A04-AC25-AD0395A4763D}"/>
          </ac:picMkLst>
        </pc:picChg>
        <pc:picChg chg="mod">
          <ac:chgData name="Eldert Grootenboer" userId="3fe8758b2c2b58d2" providerId="LiveId" clId="{80D3185E-4D2B-4438-8DF8-5474F5446621}" dt="2021-03-23T16:44:14.260" v="1005" actId="1367"/>
          <ac:picMkLst>
            <pc:docMk/>
            <pc:sldMk cId="4028739318" sldId="1584"/>
            <ac:picMk id="12" creationId="{00000000-0000-0000-0000-000000000000}"/>
          </ac:picMkLst>
        </pc:picChg>
        <pc:picChg chg="mod">
          <ac:chgData name="Eldert Grootenboer" userId="3fe8758b2c2b58d2" providerId="LiveId" clId="{80D3185E-4D2B-4438-8DF8-5474F5446621}" dt="2021-03-23T16:44:07.825" v="1004" actId="1367"/>
          <ac:picMkLst>
            <pc:docMk/>
            <pc:sldMk cId="4028739318" sldId="1584"/>
            <ac:picMk id="14" creationId="{00000000-0000-0000-0000-000000000000}"/>
          </ac:picMkLst>
        </pc:picChg>
        <pc:picChg chg="mod">
          <ac:chgData name="Eldert Grootenboer" userId="3fe8758b2c2b58d2" providerId="LiveId" clId="{80D3185E-4D2B-4438-8DF8-5474F5446621}" dt="2021-03-23T16:43:52.374" v="1000" actId="1367"/>
          <ac:picMkLst>
            <pc:docMk/>
            <pc:sldMk cId="4028739318" sldId="1584"/>
            <ac:picMk id="16" creationId="{00000000-0000-0000-0000-000000000000}"/>
          </ac:picMkLst>
        </pc:picChg>
        <pc:picChg chg="mod">
          <ac:chgData name="Eldert Grootenboer" userId="3fe8758b2c2b58d2" providerId="LiveId" clId="{80D3185E-4D2B-4438-8DF8-5474F5446621}" dt="2021-03-23T16:43:55.712" v="1001" actId="207"/>
          <ac:picMkLst>
            <pc:docMk/>
            <pc:sldMk cId="4028739318" sldId="1584"/>
            <ac:picMk id="18" creationId="{00000000-0000-0000-0000-000000000000}"/>
          </ac:picMkLst>
        </pc:picChg>
        <pc:picChg chg="mod">
          <ac:chgData name="Eldert Grootenboer" userId="3fe8758b2c2b58d2" providerId="LiveId" clId="{80D3185E-4D2B-4438-8DF8-5474F5446621}" dt="2021-03-23T16:44:19.522" v="1006" actId="1367"/>
          <ac:picMkLst>
            <pc:docMk/>
            <pc:sldMk cId="4028739318" sldId="1584"/>
            <ac:picMk id="20"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2"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4"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5"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6" creationId="{00000000-0000-0000-0000-000000000000}"/>
          </ac:picMkLst>
        </pc:picChg>
      </pc:sldChg>
      <pc:sldChg chg="addSp delSp modSp del mod ord modTransition setBg modClrScheme modShow chgLayout modNotesTx">
        <pc:chgData name="Eldert Grootenboer" userId="3fe8758b2c2b58d2" providerId="LiveId" clId="{80D3185E-4D2B-4438-8DF8-5474F5446621}" dt="2021-03-24T10:42:13.199" v="1442" actId="47"/>
        <pc:sldMkLst>
          <pc:docMk/>
          <pc:sldMk cId="3634310086" sldId="1634"/>
        </pc:sldMkLst>
        <pc:spChg chg="mod ord">
          <ac:chgData name="Eldert Grootenboer" userId="3fe8758b2c2b58d2" providerId="LiveId" clId="{80D3185E-4D2B-4438-8DF8-5474F5446621}" dt="2021-03-24T10:41:56.242" v="1438" actId="26606"/>
          <ac:spMkLst>
            <pc:docMk/>
            <pc:sldMk cId="3634310086" sldId="1634"/>
            <ac:spMk id="2" creationId="{00000000-0000-0000-0000-000000000000}"/>
          </ac:spMkLst>
        </pc:spChg>
        <pc:spChg chg="add del mod ord">
          <ac:chgData name="Eldert Grootenboer" userId="3fe8758b2c2b58d2" providerId="LiveId" clId="{80D3185E-4D2B-4438-8DF8-5474F5446621}" dt="2021-03-24T10:41:56.242" v="1438" actId="26606"/>
          <ac:spMkLst>
            <pc:docMk/>
            <pc:sldMk cId="3634310086" sldId="1634"/>
            <ac:spMk id="3" creationId="{00000000-0000-0000-0000-000000000000}"/>
          </ac:spMkLst>
        </pc:spChg>
        <pc:spChg chg="add del mod">
          <ac:chgData name="Eldert Grootenboer" userId="3fe8758b2c2b58d2" providerId="LiveId" clId="{80D3185E-4D2B-4438-8DF8-5474F5446621}" dt="2021-03-23T15:28:15" v="447" actId="6264"/>
          <ac:spMkLst>
            <pc:docMk/>
            <pc:sldMk cId="3634310086" sldId="1634"/>
            <ac:spMk id="4" creationId="{D316039E-AE58-493E-B9A1-0755091DBC6E}"/>
          </ac:spMkLst>
        </pc:spChg>
        <pc:spChg chg="add del mod">
          <ac:chgData name="Eldert Grootenboer" userId="3fe8758b2c2b58d2" providerId="LiveId" clId="{80D3185E-4D2B-4438-8DF8-5474F5446621}" dt="2021-03-23T15:28:15" v="447" actId="6264"/>
          <ac:spMkLst>
            <pc:docMk/>
            <pc:sldMk cId="3634310086" sldId="1634"/>
            <ac:spMk id="5" creationId="{2FCE111B-4483-4F94-91F3-A7F86C4D413E}"/>
          </ac:spMkLst>
        </pc:spChg>
        <pc:spChg chg="add">
          <ac:chgData name="Eldert Grootenboer" userId="3fe8758b2c2b58d2" providerId="LiveId" clId="{80D3185E-4D2B-4438-8DF8-5474F5446621}" dt="2021-03-24T10:41:56.242" v="1438" actId="26606"/>
          <ac:spMkLst>
            <pc:docMk/>
            <pc:sldMk cId="3634310086" sldId="1634"/>
            <ac:spMk id="7" creationId="{37E32B78-23DD-4E77-8B9C-7779E3BF20C2}"/>
          </ac:spMkLst>
        </pc:spChg>
        <pc:spChg chg="add del">
          <ac:chgData name="Eldert Grootenboer" userId="3fe8758b2c2b58d2" providerId="LiveId" clId="{80D3185E-4D2B-4438-8DF8-5474F5446621}" dt="2021-03-24T10:41:46.382" v="1436" actId="26606"/>
          <ac:spMkLst>
            <pc:docMk/>
            <pc:sldMk cId="3634310086" sldId="1634"/>
            <ac:spMk id="9" creationId="{37E32B78-23DD-4E77-8B9C-7779E3BF20C2}"/>
          </ac:spMkLst>
        </pc:spChg>
        <pc:graphicFrameChg chg="add del">
          <ac:chgData name="Eldert Grootenboer" userId="3fe8758b2c2b58d2" providerId="LiveId" clId="{80D3185E-4D2B-4438-8DF8-5474F5446621}" dt="2021-03-24T10:41:46.382" v="1436" actId="26606"/>
          <ac:graphicFrameMkLst>
            <pc:docMk/>
            <pc:sldMk cId="3634310086" sldId="1634"/>
            <ac:graphicFrameMk id="6" creationId="{C29616E2-7938-4658-ADCB-0356B9CCAC5C}"/>
          </ac:graphicFrameMkLst>
        </pc:graphicFrameChg>
        <pc:graphicFrameChg chg="add">
          <ac:chgData name="Eldert Grootenboer" userId="3fe8758b2c2b58d2" providerId="LiveId" clId="{80D3185E-4D2B-4438-8DF8-5474F5446621}" dt="2021-03-24T10:41:56.242" v="1438" actId="26606"/>
          <ac:graphicFrameMkLst>
            <pc:docMk/>
            <pc:sldMk cId="3634310086" sldId="1634"/>
            <ac:graphicFrameMk id="8" creationId="{1DB90802-F749-419D-AA97-F5D04A9BE49D}"/>
          </ac:graphicFrameMkLst>
        </pc:graphicFrameChg>
      </pc:sldChg>
      <pc:sldChg chg="modSp del mod modClrScheme modShow chgLayout">
        <pc:chgData name="Eldert Grootenboer" userId="3fe8758b2c2b58d2" providerId="LiveId" clId="{80D3185E-4D2B-4438-8DF8-5474F5446621}" dt="2021-03-23T16:28:04.136" v="807" actId="47"/>
        <pc:sldMkLst>
          <pc:docMk/>
          <pc:sldMk cId="2081988269" sldId="1708"/>
        </pc:sldMkLst>
        <pc:spChg chg="mod ord">
          <ac:chgData name="Eldert Grootenboer" userId="3fe8758b2c2b58d2" providerId="LiveId" clId="{80D3185E-4D2B-4438-8DF8-5474F5446621}" dt="2021-03-23T16:07:57.583" v="663"/>
          <ac:spMkLst>
            <pc:docMk/>
            <pc:sldMk cId="2081988269" sldId="1708"/>
            <ac:spMk id="3" creationId="{B574CAA1-FFA2-4A42-BEB5-61B1D76726BE}"/>
          </ac:spMkLst>
        </pc:spChg>
        <pc:spChg chg="mod ord">
          <ac:chgData name="Eldert Grootenboer" userId="3fe8758b2c2b58d2" providerId="LiveId" clId="{80D3185E-4D2B-4438-8DF8-5474F5446621}" dt="2021-03-23T16:10:46.645" v="703" actId="27636"/>
          <ac:spMkLst>
            <pc:docMk/>
            <pc:sldMk cId="2081988269" sldId="1708"/>
            <ac:spMk id="44" creationId="{0E8213A7-609E-4BCC-A0D9-1430910CE3D7}"/>
          </ac:spMkLst>
        </pc:spChg>
      </pc:sldChg>
      <pc:sldChg chg="addSp delSp modSp del mod modClrScheme modShow chgLayout">
        <pc:chgData name="Eldert Grootenboer" userId="3fe8758b2c2b58d2" providerId="LiveId" clId="{80D3185E-4D2B-4438-8DF8-5474F5446621}" dt="2021-03-23T16:28:02.205" v="805" actId="47"/>
        <pc:sldMkLst>
          <pc:docMk/>
          <pc:sldMk cId="1529588626" sldId="1709"/>
        </pc:sldMkLst>
        <pc:spChg chg="add del mod ord">
          <ac:chgData name="Eldert Grootenboer" userId="3fe8758b2c2b58d2" providerId="LiveId" clId="{80D3185E-4D2B-4438-8DF8-5474F5446621}" dt="2021-03-23T16:06:53.878" v="652" actId="700"/>
          <ac:spMkLst>
            <pc:docMk/>
            <pc:sldMk cId="1529588626" sldId="1709"/>
            <ac:spMk id="3" creationId="{164AEF33-7705-47E5-A626-66C045A37EA8}"/>
          </ac:spMkLst>
        </pc:spChg>
        <pc:spChg chg="add mod ord">
          <ac:chgData name="Eldert Grootenboer" userId="3fe8758b2c2b58d2" providerId="LiveId" clId="{80D3185E-4D2B-4438-8DF8-5474F5446621}" dt="2021-03-23T16:07:57.583" v="663"/>
          <ac:spMkLst>
            <pc:docMk/>
            <pc:sldMk cId="1529588626" sldId="1709"/>
            <ac:spMk id="5" creationId="{E16F68F5-9C73-4DE0-835B-12C3F7E6B748}"/>
          </ac:spMkLst>
        </pc:spChg>
        <pc:spChg chg="mod ord">
          <ac:chgData name="Eldert Grootenboer" userId="3fe8758b2c2b58d2" providerId="LiveId" clId="{80D3185E-4D2B-4438-8DF8-5474F5446621}" dt="2021-03-23T16:10:46.641" v="701" actId="27636"/>
          <ac:spMkLst>
            <pc:docMk/>
            <pc:sldMk cId="1529588626" sldId="1709"/>
            <ac:spMk id="44" creationId="{0E8213A7-609E-4BCC-A0D9-1430910CE3D7}"/>
          </ac:spMkLst>
        </pc:spChg>
      </pc:sldChg>
      <pc:sldChg chg="modSp del mod modClrScheme modShow chgLayout">
        <pc:chgData name="Eldert Grootenboer" userId="3fe8758b2c2b58d2" providerId="LiveId" clId="{80D3185E-4D2B-4438-8DF8-5474F5446621}" dt="2021-03-23T16:28:03.271" v="806" actId="47"/>
        <pc:sldMkLst>
          <pc:docMk/>
          <pc:sldMk cId="3157042075" sldId="1710"/>
        </pc:sldMkLst>
        <pc:spChg chg="mod ord">
          <ac:chgData name="Eldert Grootenboer" userId="3fe8758b2c2b58d2" providerId="LiveId" clId="{80D3185E-4D2B-4438-8DF8-5474F5446621}" dt="2021-03-23T16:07:57.583" v="663"/>
          <ac:spMkLst>
            <pc:docMk/>
            <pc:sldMk cId="3157042075" sldId="1710"/>
            <ac:spMk id="4" creationId="{01575AA7-E4F5-48BA-B815-B7B8471EBD43}"/>
          </ac:spMkLst>
        </pc:spChg>
        <pc:spChg chg="mod ord">
          <ac:chgData name="Eldert Grootenboer" userId="3fe8758b2c2b58d2" providerId="LiveId" clId="{80D3185E-4D2B-4438-8DF8-5474F5446621}" dt="2021-03-23T16:10:46.643" v="702" actId="27636"/>
          <ac:spMkLst>
            <pc:docMk/>
            <pc:sldMk cId="3157042075" sldId="1710"/>
            <ac:spMk id="37" creationId="{574312C3-EA84-4CC4-BA7D-749FD351AF35}"/>
          </ac:spMkLst>
        </pc:spChg>
      </pc:sldChg>
      <pc:sldChg chg="modSp del mod modClrScheme modShow chgLayout">
        <pc:chgData name="Eldert Grootenboer" userId="3fe8758b2c2b58d2" providerId="LiveId" clId="{80D3185E-4D2B-4438-8DF8-5474F5446621}" dt="2021-03-23T16:28:05.663" v="808" actId="47"/>
        <pc:sldMkLst>
          <pc:docMk/>
          <pc:sldMk cId="862158353" sldId="1711"/>
        </pc:sldMkLst>
        <pc:spChg chg="mod ord">
          <ac:chgData name="Eldert Grootenboer" userId="3fe8758b2c2b58d2" providerId="LiveId" clId="{80D3185E-4D2B-4438-8DF8-5474F5446621}" dt="2021-03-23T16:07:57.583" v="663"/>
          <ac:spMkLst>
            <pc:docMk/>
            <pc:sldMk cId="862158353" sldId="1711"/>
            <ac:spMk id="3" creationId="{E538B19A-62E5-4F4D-A05B-C1482CAF1746}"/>
          </ac:spMkLst>
        </pc:spChg>
        <pc:spChg chg="mod ord">
          <ac:chgData name="Eldert Grootenboer" userId="3fe8758b2c2b58d2" providerId="LiveId" clId="{80D3185E-4D2B-4438-8DF8-5474F5446621}" dt="2021-03-23T16:10:46.649" v="704" actId="27636"/>
          <ac:spMkLst>
            <pc:docMk/>
            <pc:sldMk cId="862158353" sldId="1711"/>
            <ac:spMk id="43" creationId="{10DE7935-25A8-4290-A5B3-0BD64254F524}"/>
          </ac:spMkLst>
        </pc:spChg>
      </pc:sldChg>
      <pc:sldChg chg="modSp del mod modClrScheme modShow chgLayout">
        <pc:chgData name="Eldert Grootenboer" userId="3fe8758b2c2b58d2" providerId="LiveId" clId="{80D3185E-4D2B-4438-8DF8-5474F5446621}" dt="2021-03-23T16:28:06.835" v="809" actId="47"/>
        <pc:sldMkLst>
          <pc:docMk/>
          <pc:sldMk cId="1779528993" sldId="1712"/>
        </pc:sldMkLst>
        <pc:spChg chg="mod ord">
          <ac:chgData name="Eldert Grootenboer" userId="3fe8758b2c2b58d2" providerId="LiveId" clId="{80D3185E-4D2B-4438-8DF8-5474F5446621}" dt="2021-03-23T16:07:57.583" v="663"/>
          <ac:spMkLst>
            <pc:docMk/>
            <pc:sldMk cId="1779528993" sldId="1712"/>
            <ac:spMk id="5" creationId="{634A8EAA-99DF-49EE-AC31-E2262E397488}"/>
          </ac:spMkLst>
        </pc:spChg>
        <pc:spChg chg="mod ord">
          <ac:chgData name="Eldert Grootenboer" userId="3fe8758b2c2b58d2" providerId="LiveId" clId="{80D3185E-4D2B-4438-8DF8-5474F5446621}" dt="2021-03-23T16:10:46.651" v="705" actId="27636"/>
          <ac:spMkLst>
            <pc:docMk/>
            <pc:sldMk cId="1779528993" sldId="1712"/>
            <ac:spMk id="59" creationId="{71F4463B-41C7-46A5-A111-F4B1D6348B4E}"/>
          </ac:spMkLst>
        </pc:spChg>
      </pc:sldChg>
      <pc:sldChg chg="modSp del mod modClrScheme modShow chgLayout">
        <pc:chgData name="Eldert Grootenboer" userId="3fe8758b2c2b58d2" providerId="LiveId" clId="{80D3185E-4D2B-4438-8DF8-5474F5446621}" dt="2021-03-23T16:28:10.253" v="811" actId="47"/>
        <pc:sldMkLst>
          <pc:docMk/>
          <pc:sldMk cId="3181830611" sldId="1713"/>
        </pc:sldMkLst>
        <pc:spChg chg="mod ord">
          <ac:chgData name="Eldert Grootenboer" userId="3fe8758b2c2b58d2" providerId="LiveId" clId="{80D3185E-4D2B-4438-8DF8-5474F5446621}" dt="2021-03-23T16:07:57.583" v="663"/>
          <ac:spMkLst>
            <pc:docMk/>
            <pc:sldMk cId="3181830611" sldId="1713"/>
            <ac:spMk id="3" creationId="{6253AE73-160C-4459-B599-846E3AE2C55F}"/>
          </ac:spMkLst>
        </pc:spChg>
        <pc:spChg chg="mod ord">
          <ac:chgData name="Eldert Grootenboer" userId="3fe8758b2c2b58d2" providerId="LiveId" clId="{80D3185E-4D2B-4438-8DF8-5474F5446621}" dt="2021-03-23T16:10:46.654" v="707" actId="27636"/>
          <ac:spMkLst>
            <pc:docMk/>
            <pc:sldMk cId="3181830611" sldId="1713"/>
            <ac:spMk id="73" creationId="{9299B8BE-B00A-4787-A37F-DCCDF7DDF4D1}"/>
          </ac:spMkLst>
        </pc:spChg>
      </pc:sldChg>
      <pc:sldChg chg="modSp del mod modClrScheme modShow chgLayout">
        <pc:chgData name="Eldert Grootenboer" userId="3fe8758b2c2b58d2" providerId="LiveId" clId="{80D3185E-4D2B-4438-8DF8-5474F5446621}" dt="2021-03-23T16:28:09.292" v="810" actId="47"/>
        <pc:sldMkLst>
          <pc:docMk/>
          <pc:sldMk cId="1878461524" sldId="1714"/>
        </pc:sldMkLst>
        <pc:spChg chg="mod ord">
          <ac:chgData name="Eldert Grootenboer" userId="3fe8758b2c2b58d2" providerId="LiveId" clId="{80D3185E-4D2B-4438-8DF8-5474F5446621}" dt="2021-03-23T16:07:57.583" v="663"/>
          <ac:spMkLst>
            <pc:docMk/>
            <pc:sldMk cId="1878461524" sldId="1714"/>
            <ac:spMk id="3" creationId="{00000000-0000-0000-0000-000000000000}"/>
          </ac:spMkLst>
        </pc:spChg>
        <pc:spChg chg="mod ord">
          <ac:chgData name="Eldert Grootenboer" userId="3fe8758b2c2b58d2" providerId="LiveId" clId="{80D3185E-4D2B-4438-8DF8-5474F5446621}" dt="2021-03-23T16:10:46.653" v="706" actId="27636"/>
          <ac:spMkLst>
            <pc:docMk/>
            <pc:sldMk cId="1878461524" sldId="1714"/>
            <ac:spMk id="6" creationId="{00000000-0000-0000-0000-000000000000}"/>
          </ac:spMkLst>
        </pc:spChg>
      </pc:sldChg>
      <pc:sldChg chg="modSp del mod modClrScheme modShow chgLayout">
        <pc:chgData name="Eldert Grootenboer" userId="3fe8758b2c2b58d2" providerId="LiveId" clId="{80D3185E-4D2B-4438-8DF8-5474F5446621}" dt="2021-03-23T16:28:11.538" v="812" actId="47"/>
        <pc:sldMkLst>
          <pc:docMk/>
          <pc:sldMk cId="973769233" sldId="1715"/>
        </pc:sldMkLst>
        <pc:spChg chg="mod ord">
          <ac:chgData name="Eldert Grootenboer" userId="3fe8758b2c2b58d2" providerId="LiveId" clId="{80D3185E-4D2B-4438-8DF8-5474F5446621}" dt="2021-03-23T16:07:57.583" v="663"/>
          <ac:spMkLst>
            <pc:docMk/>
            <pc:sldMk cId="973769233" sldId="1715"/>
            <ac:spMk id="3" creationId="{00000000-0000-0000-0000-000000000000}"/>
          </ac:spMkLst>
        </pc:spChg>
        <pc:spChg chg="mod ord">
          <ac:chgData name="Eldert Grootenboer" userId="3fe8758b2c2b58d2" providerId="LiveId" clId="{80D3185E-4D2B-4438-8DF8-5474F5446621}" dt="2021-03-23T16:09:47.453" v="692" actId="255"/>
          <ac:spMkLst>
            <pc:docMk/>
            <pc:sldMk cId="973769233" sldId="1715"/>
            <ac:spMk id="6"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959362199" sldId="1882"/>
        </pc:sldMkLst>
        <pc:spChg chg="add del mod ord">
          <ac:chgData name="Eldert Grootenboer" userId="3fe8758b2c2b58d2" providerId="LiveId" clId="{80D3185E-4D2B-4438-8DF8-5474F5446621}" dt="2021-03-23T16:06:53.878" v="652" actId="700"/>
          <ac:spMkLst>
            <pc:docMk/>
            <pc:sldMk cId="2959362199" sldId="1882"/>
            <ac:spMk id="2" creationId="{A588118E-1479-4108-BF6F-4A77CC1C09C4}"/>
          </ac:spMkLst>
        </pc:spChg>
        <pc:spChg chg="add del mod ord">
          <ac:chgData name="Eldert Grootenboer" userId="3fe8758b2c2b58d2" providerId="LiveId" clId="{80D3185E-4D2B-4438-8DF8-5474F5446621}" dt="2021-03-23T16:06:53.878" v="652" actId="700"/>
          <ac:spMkLst>
            <pc:docMk/>
            <pc:sldMk cId="2959362199" sldId="1882"/>
            <ac:spMk id="3" creationId="{C87550A7-1A81-4E61-9587-A7555F3B2AC6}"/>
          </ac:spMkLst>
        </pc:spChg>
        <pc:spChg chg="add del mod ord">
          <ac:chgData name="Eldert Grootenboer" userId="3fe8758b2c2b58d2" providerId="LiveId" clId="{80D3185E-4D2B-4438-8DF8-5474F5446621}" dt="2021-03-23T16:15:24.745" v="731" actId="700"/>
          <ac:spMkLst>
            <pc:docMk/>
            <pc:sldMk cId="2959362199" sldId="1882"/>
            <ac:spMk id="4" creationId="{77D81432-BBE0-4DE7-A5CC-B0D5A98C8416}"/>
          </ac:spMkLst>
        </pc:spChg>
        <pc:spChg chg="add del mod ord">
          <ac:chgData name="Eldert Grootenboer" userId="3fe8758b2c2b58d2" providerId="LiveId" clId="{80D3185E-4D2B-4438-8DF8-5474F5446621}" dt="2021-03-23T16:15:24.745" v="731" actId="700"/>
          <ac:spMkLst>
            <pc:docMk/>
            <pc:sldMk cId="2959362199" sldId="1882"/>
            <ac:spMk id="5" creationId="{7DBAF7A6-2F1A-451E-8CFF-D60F798A7B02}"/>
          </ac:spMkLst>
        </pc:spChg>
        <pc:spChg chg="mod">
          <ac:chgData name="Eldert Grootenboer" userId="3fe8758b2c2b58d2" providerId="LiveId" clId="{80D3185E-4D2B-4438-8DF8-5474F5446621}" dt="2021-03-23T16:15:45.402" v="732" actId="207"/>
          <ac:spMkLst>
            <pc:docMk/>
            <pc:sldMk cId="2959362199" sldId="1882"/>
            <ac:spMk id="96" creationId="{AD71FBD2-0A52-4CF5-9ADE-5E95C3126BD1}"/>
          </ac:spMkLst>
        </pc:spChg>
        <pc:spChg chg="mod">
          <ac:chgData name="Eldert Grootenboer" userId="3fe8758b2c2b58d2" providerId="LiveId" clId="{80D3185E-4D2B-4438-8DF8-5474F5446621}" dt="2021-03-23T16:15:45.402" v="732" actId="207"/>
          <ac:spMkLst>
            <pc:docMk/>
            <pc:sldMk cId="2959362199" sldId="1882"/>
            <ac:spMk id="273"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6"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8"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0"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3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3376110058" sldId="1883"/>
        </pc:sldMkLst>
        <pc:spChg chg="add del mod ord">
          <ac:chgData name="Eldert Grootenboer" userId="3fe8758b2c2b58d2" providerId="LiveId" clId="{80D3185E-4D2B-4438-8DF8-5474F5446621}" dt="2021-03-23T16:06:53.878" v="652" actId="700"/>
          <ac:spMkLst>
            <pc:docMk/>
            <pc:sldMk cId="3376110058" sldId="1883"/>
            <ac:spMk id="2" creationId="{9CD44D9A-DE19-42BD-A3C9-367D18D4B991}"/>
          </ac:spMkLst>
        </pc:spChg>
        <pc:spChg chg="add del mod ord">
          <ac:chgData name="Eldert Grootenboer" userId="3fe8758b2c2b58d2" providerId="LiveId" clId="{80D3185E-4D2B-4438-8DF8-5474F5446621}" dt="2021-03-23T16:06:53.878" v="652" actId="700"/>
          <ac:spMkLst>
            <pc:docMk/>
            <pc:sldMk cId="3376110058" sldId="1883"/>
            <ac:spMk id="3" creationId="{1A77695F-5D26-4EA8-A61B-1F409B098DFE}"/>
          </ac:spMkLst>
        </pc:spChg>
        <pc:spChg chg="add del mod ord">
          <ac:chgData name="Eldert Grootenboer" userId="3fe8758b2c2b58d2" providerId="LiveId" clId="{80D3185E-4D2B-4438-8DF8-5474F5446621}" dt="2021-03-23T16:15:54.013" v="735" actId="700"/>
          <ac:spMkLst>
            <pc:docMk/>
            <pc:sldMk cId="3376110058" sldId="1883"/>
            <ac:spMk id="4" creationId="{01FE69B3-746C-4EDB-AE0C-104364F228F2}"/>
          </ac:spMkLst>
        </pc:spChg>
        <pc:spChg chg="add del mod ord">
          <ac:chgData name="Eldert Grootenboer" userId="3fe8758b2c2b58d2" providerId="LiveId" clId="{80D3185E-4D2B-4438-8DF8-5474F5446621}" dt="2021-03-23T16:15:54.013" v="735" actId="700"/>
          <ac:spMkLst>
            <pc:docMk/>
            <pc:sldMk cId="3376110058" sldId="1883"/>
            <ac:spMk id="5" creationId="{EC6F84BF-DF27-4892-8F80-10D5C6CDB43D}"/>
          </ac:spMkLst>
        </pc:spChg>
        <pc:spChg chg="add del mod ord">
          <ac:chgData name="Eldert Grootenboer" userId="3fe8758b2c2b58d2" providerId="LiveId" clId="{80D3185E-4D2B-4438-8DF8-5474F5446621}" dt="2021-03-23T16:15:50.685" v="734" actId="6264"/>
          <ac:spMkLst>
            <pc:docMk/>
            <pc:sldMk cId="3376110058" sldId="1883"/>
            <ac:spMk id="6" creationId="{54CC0A26-F0B0-48C4-8BCE-012E0EFC49F9}"/>
          </ac:spMkLst>
        </pc:spChg>
        <pc:spChg chg="add del mod ord">
          <ac:chgData name="Eldert Grootenboer" userId="3fe8758b2c2b58d2" providerId="LiveId" clId="{80D3185E-4D2B-4438-8DF8-5474F5446621}" dt="2021-03-23T16:15:50.685" v="734" actId="6264"/>
          <ac:spMkLst>
            <pc:docMk/>
            <pc:sldMk cId="3376110058" sldId="1883"/>
            <ac:spMk id="7" creationId="{C3F5B44F-048C-41D9-AE2F-39093861E050}"/>
          </ac:spMkLst>
        </pc:spChg>
        <pc:spChg chg="mod">
          <ac:chgData name="Eldert Grootenboer" userId="3fe8758b2c2b58d2" providerId="LiveId" clId="{80D3185E-4D2B-4438-8DF8-5474F5446621}" dt="2021-03-23T16:16:03.945" v="737" actId="207"/>
          <ac:spMkLst>
            <pc:docMk/>
            <pc:sldMk cId="3376110058" sldId="1883"/>
            <ac:spMk id="96" creationId="{AD71FBD2-0A52-4CF5-9ADE-5E95C3126BD1}"/>
          </ac:spMkLst>
        </pc:spChg>
        <pc:spChg chg="mod">
          <ac:chgData name="Eldert Grootenboer" userId="3fe8758b2c2b58d2" providerId="LiveId" clId="{80D3185E-4D2B-4438-8DF8-5474F5446621}" dt="2021-03-23T16:16:03.945" v="737" actId="207"/>
          <ac:spMkLst>
            <pc:docMk/>
            <pc:sldMk cId="3376110058" sldId="1883"/>
            <ac:spMk id="27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24292885" sldId="1884"/>
        </pc:sldMkLst>
        <pc:spChg chg="mod topLvl">
          <ac:chgData name="Eldert Grootenboer" userId="3fe8758b2c2b58d2" providerId="LiveId" clId="{80D3185E-4D2B-4438-8DF8-5474F5446621}" dt="2021-03-23T16:20:09.059" v="756" actId="478"/>
          <ac:spMkLst>
            <pc:docMk/>
            <pc:sldMk cId="224292885" sldId="1884"/>
            <ac:spMk id="3" creationId="{32E50446-FE9F-45A9-A722-12D032E44288}"/>
          </ac:spMkLst>
        </pc:spChg>
        <pc:spChg chg="add del mod ord">
          <ac:chgData name="Eldert Grootenboer" userId="3fe8758b2c2b58d2" providerId="LiveId" clId="{80D3185E-4D2B-4438-8DF8-5474F5446621}" dt="2021-03-23T16:06:53.878" v="652" actId="700"/>
          <ac:spMkLst>
            <pc:docMk/>
            <pc:sldMk cId="224292885" sldId="1884"/>
            <ac:spMk id="6" creationId="{1E6E5881-3E10-46FE-B19D-B77651D54D80}"/>
          </ac:spMkLst>
        </pc:spChg>
        <pc:spChg chg="add del mod ord">
          <ac:chgData name="Eldert Grootenboer" userId="3fe8758b2c2b58d2" providerId="LiveId" clId="{80D3185E-4D2B-4438-8DF8-5474F5446621}" dt="2021-03-23T16:06:53.878" v="652" actId="700"/>
          <ac:spMkLst>
            <pc:docMk/>
            <pc:sldMk cId="224292885" sldId="1884"/>
            <ac:spMk id="7" creationId="{2467EBA9-EB6D-4746-ACDB-822D384842BF}"/>
          </ac:spMkLst>
        </pc:spChg>
        <pc:spChg chg="add del mod ord">
          <ac:chgData name="Eldert Grootenboer" userId="3fe8758b2c2b58d2" providerId="LiveId" clId="{80D3185E-4D2B-4438-8DF8-5474F5446621}" dt="2021-03-23T16:15:57.817" v="736" actId="700"/>
          <ac:spMkLst>
            <pc:docMk/>
            <pc:sldMk cId="224292885" sldId="1884"/>
            <ac:spMk id="8" creationId="{49869145-AC0A-46E2-B404-68C2462F906F}"/>
          </ac:spMkLst>
        </pc:spChg>
        <pc:spChg chg="add del mod ord">
          <ac:chgData name="Eldert Grootenboer" userId="3fe8758b2c2b58d2" providerId="LiveId" clId="{80D3185E-4D2B-4438-8DF8-5474F5446621}" dt="2021-03-23T16:15:57.817" v="736" actId="700"/>
          <ac:spMkLst>
            <pc:docMk/>
            <pc:sldMk cId="224292885" sldId="1884"/>
            <ac:spMk id="9" creationId="{3B3876B8-D117-4ECC-9560-33EF783EEB60}"/>
          </ac:spMkLst>
        </pc:spChg>
        <pc:spChg chg="mod">
          <ac:chgData name="Eldert Grootenboer" userId="3fe8758b2c2b58d2" providerId="LiveId" clId="{80D3185E-4D2B-4438-8DF8-5474F5446621}" dt="2021-03-23T16:16:17.156" v="738" actId="207"/>
          <ac:spMkLst>
            <pc:docMk/>
            <pc:sldMk cId="224292885" sldId="1884"/>
            <ac:spMk id="96" creationId="{AD71FBD2-0A52-4CF5-9ADE-5E95C3126BD1}"/>
          </ac:spMkLst>
        </pc:spChg>
        <pc:spChg chg="mod">
          <ac:chgData name="Eldert Grootenboer" userId="3fe8758b2c2b58d2" providerId="LiveId" clId="{80D3185E-4D2B-4438-8DF8-5474F5446621}" dt="2021-03-23T16:16:17.156" v="738" actId="207"/>
          <ac:spMkLst>
            <pc:docMk/>
            <pc:sldMk cId="224292885" sldId="1884"/>
            <ac:spMk id="27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27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4"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6"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7"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8"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9"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10"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1"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2" creationId="{00000000-0000-0000-0000-000000000000}"/>
          </ac:spMkLst>
        </pc:spChg>
        <pc:grpChg chg="add del mod">
          <ac:chgData name="Eldert Grootenboer" userId="3fe8758b2c2b58d2" providerId="LiveId" clId="{80D3185E-4D2B-4438-8DF8-5474F5446621}" dt="2021-03-23T16:20:09.059" v="756" actId="478"/>
          <ac:grpSpMkLst>
            <pc:docMk/>
            <pc:sldMk cId="224292885" sldId="1884"/>
            <ac:grpSpMk id="4" creationId="{23105B10-D8EE-4B57-8297-DB7C319B8284}"/>
          </ac:grpSpMkLst>
        </pc:grpChg>
        <pc:grpChg chg="mod">
          <ac:chgData name="Eldert Grootenboer" userId="3fe8758b2c2b58d2" providerId="LiveId" clId="{80D3185E-4D2B-4438-8DF8-5474F5446621}" dt="2021-03-23T16:16:17.156" v="738" actId="207"/>
          <ac:grpSpMkLst>
            <pc:docMk/>
            <pc:sldMk cId="224292885" sldId="1884"/>
            <ac:grpSpMk id="5" creationId="{ECCE9881-E168-4911-AB63-FF350B180474}"/>
          </ac:grpSpMkLst>
        </pc:grpChg>
        <pc:grpChg chg="mod">
          <ac:chgData name="Eldert Grootenboer" userId="3fe8758b2c2b58d2" providerId="LiveId" clId="{80D3185E-4D2B-4438-8DF8-5474F5446621}" dt="2021-03-23T16:16:17.156" v="738" actId="207"/>
          <ac:grpSpMkLst>
            <pc:docMk/>
            <pc:sldMk cId="224292885" sldId="1884"/>
            <ac:grpSpMk id="280"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289"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34"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40" creationId="{00000000-0000-0000-0000-000000000000}"/>
          </ac:grpSpMkLst>
        </pc:grpChg>
        <pc:picChg chg="add del mod topLvl">
          <ac:chgData name="Eldert Grootenboer" userId="3fe8758b2c2b58d2" providerId="LiveId" clId="{80D3185E-4D2B-4438-8DF8-5474F5446621}" dt="2021-03-23T16:20:09.059" v="756" actId="478"/>
          <ac:picMkLst>
            <pc:docMk/>
            <pc:sldMk cId="224292885" sldId="1884"/>
            <ac:picMk id="2" creationId="{69E2A0DB-49DE-4437-8D21-B5DAB753CA99}"/>
          </ac:picMkLst>
        </pc:picChg>
        <pc:picChg chg="add del">
          <ac:chgData name="Eldert Grootenboer" userId="3fe8758b2c2b58d2" providerId="LiveId" clId="{80D3185E-4D2B-4438-8DF8-5474F5446621}" dt="2021-03-23T16:17:12.602" v="745" actId="22"/>
          <ac:picMkLst>
            <pc:docMk/>
            <pc:sldMk cId="224292885" sldId="1884"/>
            <ac:picMk id="11" creationId="{B9FE7D1C-D491-4C93-B43C-E00AF9A0D90C}"/>
          </ac:picMkLst>
        </pc:picChg>
        <pc:picChg chg="add mod ord">
          <ac:chgData name="Eldert Grootenboer" userId="3fe8758b2c2b58d2" providerId="LiveId" clId="{80D3185E-4D2B-4438-8DF8-5474F5446621}" dt="2021-03-23T16:20:11.617" v="763" actId="1036"/>
          <ac:picMkLst>
            <pc:docMk/>
            <pc:sldMk cId="224292885" sldId="1884"/>
            <ac:picMk id="13" creationId="{919E9085-91D0-4978-BAB7-A243C3CA982E}"/>
          </ac:picMkLst>
        </pc:picChg>
        <pc:picChg chg="add mod ord">
          <ac:chgData name="Eldert Grootenboer" userId="3fe8758b2c2b58d2" providerId="LiveId" clId="{80D3185E-4D2B-4438-8DF8-5474F5446621}" dt="2021-03-23T16:21:02.233" v="768" actId="167"/>
          <ac:picMkLst>
            <pc:docMk/>
            <pc:sldMk cId="224292885" sldId="1884"/>
            <ac:picMk id="15" creationId="{DFFDABA4-2165-4931-BDBA-BC8CFB594A85}"/>
          </ac:picMkLst>
        </pc:picChg>
        <pc:picChg chg="add mod">
          <ac:chgData name="Eldert Grootenboer" userId="3fe8758b2c2b58d2" providerId="LiveId" clId="{80D3185E-4D2B-4438-8DF8-5474F5446621}" dt="2021-03-23T16:21:31.456" v="773" actId="1076"/>
          <ac:picMkLst>
            <pc:docMk/>
            <pc:sldMk cId="224292885" sldId="1884"/>
            <ac:picMk id="17" creationId="{85EC3D4C-9ABE-41EB-9434-4792A574C10F}"/>
          </ac:picMkLst>
        </pc:picChg>
        <pc:picChg chg="del mod">
          <ac:chgData name="Eldert Grootenboer" userId="3fe8758b2c2b58d2" providerId="LiveId" clId="{80D3185E-4D2B-4438-8DF8-5474F5446621}" dt="2021-03-23T16:21:03.700" v="769" actId="478"/>
          <ac:picMkLst>
            <pc:docMk/>
            <pc:sldMk cId="224292885" sldId="1884"/>
            <ac:picMk id="278" creationId="{00000000-0000-0000-0000-000000000000}"/>
          </ac:picMkLst>
        </pc:picChg>
        <pc:picChg chg="del mod">
          <ac:chgData name="Eldert Grootenboer" userId="3fe8758b2c2b58d2" providerId="LiveId" clId="{80D3185E-4D2B-4438-8DF8-5474F5446621}" dt="2021-03-23T16:21:33.691" v="774" actId="478"/>
          <ac:picMkLst>
            <pc:docMk/>
            <pc:sldMk cId="224292885" sldId="1884"/>
            <ac:picMk id="352" creationId="{42F40478-300F-49F0-B1BD-AA193E7242F0}"/>
          </ac:picMkLst>
        </pc:picChg>
      </pc:sldChg>
      <pc:sldChg chg="del">
        <pc:chgData name="Eldert Grootenboer" userId="3fe8758b2c2b58d2" providerId="LiveId" clId="{80D3185E-4D2B-4438-8DF8-5474F5446621}" dt="2021-03-23T14:59:07.537" v="36" actId="47"/>
        <pc:sldMkLst>
          <pc:docMk/>
          <pc:sldMk cId="2256133824" sldId="4654"/>
        </pc:sldMkLst>
      </pc:sldChg>
      <pc:sldChg chg="addSp delSp modSp add mod modTransition modClrScheme modShow chgLayout">
        <pc:chgData name="Eldert Grootenboer" userId="3fe8758b2c2b58d2" providerId="LiveId" clId="{80D3185E-4D2B-4438-8DF8-5474F5446621}" dt="2021-03-29T10:40:09.702" v="2065" actId="27636"/>
        <pc:sldMkLst>
          <pc:docMk/>
          <pc:sldMk cId="1090886919" sldId="8419"/>
        </pc:sldMkLst>
        <pc:spChg chg="add del mod">
          <ac:chgData name="Eldert Grootenboer" userId="3fe8758b2c2b58d2" providerId="LiveId" clId="{80D3185E-4D2B-4438-8DF8-5474F5446621}" dt="2021-03-23T16:46:49.248" v="1049" actId="6264"/>
          <ac:spMkLst>
            <pc:docMk/>
            <pc:sldMk cId="1090886919" sldId="8419"/>
            <ac:spMk id="2" creationId="{47864457-C9F0-4E92-AE5C-3B28117A61DC}"/>
          </ac:spMkLst>
        </pc:spChg>
        <pc:spChg chg="add del mod">
          <ac:chgData name="Eldert Grootenboer" userId="3fe8758b2c2b58d2" providerId="LiveId" clId="{80D3185E-4D2B-4438-8DF8-5474F5446621}" dt="2021-03-23T16:46:49.248" v="1049" actId="6264"/>
          <ac:spMkLst>
            <pc:docMk/>
            <pc:sldMk cId="1090886919" sldId="8419"/>
            <ac:spMk id="3" creationId="{3BE67211-2472-439F-9D2E-8F3254DDA0A9}"/>
          </ac:spMkLst>
        </pc:spChg>
        <pc:spChg chg="add del mod">
          <ac:chgData name="Eldert Grootenboer" userId="3fe8758b2c2b58d2" providerId="LiveId" clId="{80D3185E-4D2B-4438-8DF8-5474F5446621}" dt="2021-03-23T16:46:49.248" v="1049" actId="6264"/>
          <ac:spMkLst>
            <pc:docMk/>
            <pc:sldMk cId="1090886919" sldId="8419"/>
            <ac:spMk id="5" creationId="{09A6845C-8A83-449D-B0B8-F2D9C16111BD}"/>
          </ac:spMkLst>
        </pc:spChg>
        <pc:spChg chg="mod ord">
          <ac:chgData name="Eldert Grootenboer" userId="3fe8758b2c2b58d2" providerId="LiveId" clId="{80D3185E-4D2B-4438-8DF8-5474F5446621}" dt="2021-03-29T10:40:09.702" v="2065" actId="27636"/>
          <ac:spMkLst>
            <pc:docMk/>
            <pc:sldMk cId="1090886919" sldId="8419"/>
            <ac:spMk id="6" creationId="{6EAC21AC-4222-422C-91F7-39E09895FC3D}"/>
          </ac:spMkLst>
        </pc:spChg>
        <pc:spChg chg="mod ord">
          <ac:chgData name="Eldert Grootenboer" userId="3fe8758b2c2b58d2" providerId="LiveId" clId="{80D3185E-4D2B-4438-8DF8-5474F5446621}" dt="2021-03-29T10:40:09.547" v="2060"/>
          <ac:spMkLst>
            <pc:docMk/>
            <pc:sldMk cId="1090886919" sldId="8419"/>
            <ac:spMk id="7" creationId="{F5704F68-A9B3-4A91-9DA9-8F057692EB64}"/>
          </ac:spMkLst>
        </pc:spChg>
        <pc:spChg chg="mod ord">
          <ac:chgData name="Eldert Grootenboer" userId="3fe8758b2c2b58d2" providerId="LiveId" clId="{80D3185E-4D2B-4438-8DF8-5474F5446621}" dt="2021-03-29T10:40:09.701" v="2064" actId="27636"/>
          <ac:spMkLst>
            <pc:docMk/>
            <pc:sldMk cId="1090886919" sldId="8419"/>
            <ac:spMk id="8" creationId="{9249A407-0A2E-487D-88F7-024FA2B38F5E}"/>
          </ac:spMkLst>
        </pc:spChg>
        <pc:picChg chg="del mod">
          <ac:chgData name="Eldert Grootenboer" userId="3fe8758b2c2b58d2" providerId="LiveId" clId="{80D3185E-4D2B-4438-8DF8-5474F5446621}" dt="2021-03-23T16:46:33.522" v="1014" actId="478"/>
          <ac:picMkLst>
            <pc:docMk/>
            <pc:sldMk cId="1090886919" sldId="8419"/>
            <ac:picMk id="4" creationId="{B7C9A82B-DD81-450E-970E-C1C952151B9F}"/>
          </ac:picMkLst>
        </pc:picChg>
      </pc:sldChg>
      <pc:sldChg chg="addSp delSp modSp mod modTransition modClrScheme modShow chgLayout">
        <pc:chgData name="Eldert Grootenboer" userId="3fe8758b2c2b58d2" providerId="LiveId" clId="{80D3185E-4D2B-4438-8DF8-5474F5446621}" dt="2021-03-29T10:40:09.696" v="2063" actId="27636"/>
        <pc:sldMkLst>
          <pc:docMk/>
          <pc:sldMk cId="1653688872" sldId="2076137784"/>
        </pc:sldMkLst>
        <pc:spChg chg="add del mod ord">
          <ac:chgData name="Eldert Grootenboer" userId="3fe8758b2c2b58d2" providerId="LiveId" clId="{80D3185E-4D2B-4438-8DF8-5474F5446621}" dt="2021-03-23T16:06:53.878" v="652" actId="700"/>
          <ac:spMkLst>
            <pc:docMk/>
            <pc:sldMk cId="1653688872" sldId="2076137784"/>
            <ac:spMk id="2" creationId="{7D11F6FA-9CA7-4A7F-9569-6E56FF1E65F1}"/>
          </ac:spMkLst>
        </pc:spChg>
        <pc:spChg chg="add del mod ord">
          <ac:chgData name="Eldert Grootenboer" userId="3fe8758b2c2b58d2" providerId="LiveId" clId="{80D3185E-4D2B-4438-8DF8-5474F5446621}" dt="2021-03-23T16:36:35.989" v="941" actId="6264"/>
          <ac:spMkLst>
            <pc:docMk/>
            <pc:sldMk cId="1653688872" sldId="2076137784"/>
            <ac:spMk id="3" creationId="{71FBF435-3FA8-4571-B0B8-547B1CB90031}"/>
          </ac:spMkLst>
        </pc:spChg>
        <pc:spChg chg="mod ord">
          <ac:chgData name="Eldert Grootenboer" userId="3fe8758b2c2b58d2" providerId="LiveId" clId="{80D3185E-4D2B-4438-8DF8-5474F5446621}" dt="2021-03-29T10:40:09.696" v="2063" actId="27636"/>
          <ac:spMkLst>
            <pc:docMk/>
            <pc:sldMk cId="1653688872" sldId="2076137784"/>
            <ac:spMk id="4" creationId="{7FC2A582-3584-41BD-A82E-A62209C5C79F}"/>
          </ac:spMkLst>
        </pc:spChg>
        <pc:spChg chg="add del mod">
          <ac:chgData name="Eldert Grootenboer" userId="3fe8758b2c2b58d2" providerId="LiveId" clId="{80D3185E-4D2B-4438-8DF8-5474F5446621}" dt="2021-03-23T16:36:35.989" v="941" actId="6264"/>
          <ac:spMkLst>
            <pc:docMk/>
            <pc:sldMk cId="1653688872" sldId="2076137784"/>
            <ac:spMk id="5" creationId="{0702D47D-BFD5-4AEC-8D0F-63C31C189A31}"/>
          </ac:spMkLst>
        </pc:spChg>
        <pc:spChg chg="add mod ord">
          <ac:chgData name="Eldert Grootenboer" userId="3fe8758b2c2b58d2" providerId="LiveId" clId="{80D3185E-4D2B-4438-8DF8-5474F5446621}" dt="2021-03-29T10:40:09.547" v="2060"/>
          <ac:spMkLst>
            <pc:docMk/>
            <pc:sldMk cId="1653688872" sldId="2076137784"/>
            <ac:spMk id="6" creationId="{94DF23AC-D8F0-4B85-B75E-01FAF302E144}"/>
          </ac:spMkLst>
        </pc:spChg>
        <pc:spChg chg="add del mod">
          <ac:chgData name="Eldert Grootenboer" userId="3fe8758b2c2b58d2" providerId="LiveId" clId="{80D3185E-4D2B-4438-8DF8-5474F5446621}" dt="2021-03-23T16:36:45.978" v="953" actId="6264"/>
          <ac:spMkLst>
            <pc:docMk/>
            <pc:sldMk cId="1653688872" sldId="2076137784"/>
            <ac:spMk id="7" creationId="{BCD773F4-9A5E-4FEE-9B91-CC69C7E13B18}"/>
          </ac:spMkLst>
        </pc:spChg>
        <pc:spChg chg="add del mod">
          <ac:chgData name="Eldert Grootenboer" userId="3fe8758b2c2b58d2" providerId="LiveId" clId="{80D3185E-4D2B-4438-8DF8-5474F5446621}" dt="2021-03-23T16:36:45.978" v="953" actId="6264"/>
          <ac:spMkLst>
            <pc:docMk/>
            <pc:sldMk cId="1653688872" sldId="2076137784"/>
            <ac:spMk id="8" creationId="{1D1EFAAF-5422-4661-A256-80FEFDCD3FEA}"/>
          </ac:spMkLst>
        </pc:spChg>
        <pc:spChg chg="del mod">
          <ac:chgData name="Eldert Grootenboer" userId="3fe8758b2c2b58d2" providerId="LiveId" clId="{80D3185E-4D2B-4438-8DF8-5474F5446621}" dt="2021-03-23T16:36:44.290" v="952"/>
          <ac:spMkLst>
            <pc:docMk/>
            <pc:sldMk cId="1653688872" sldId="2076137784"/>
            <ac:spMk id="54" creationId="{DA81DDBF-1CAE-4A41-953F-E27458998979}"/>
          </ac:spMkLst>
        </pc:spChg>
      </pc:sldChg>
      <pc:sldChg chg="addSp delSp modSp del mod ord modClrScheme modShow chgLayout">
        <pc:chgData name="Eldert Grootenboer" userId="3fe8758b2c2b58d2" providerId="LiveId" clId="{80D3185E-4D2B-4438-8DF8-5474F5446621}" dt="2021-03-23T16:50:49.128" v="1113" actId="47"/>
        <pc:sldMkLst>
          <pc:docMk/>
          <pc:sldMk cId="2842855" sldId="2076137785"/>
        </pc:sldMkLst>
        <pc:spChg chg="add del mod ord">
          <ac:chgData name="Eldert Grootenboer" userId="3fe8758b2c2b58d2" providerId="LiveId" clId="{80D3185E-4D2B-4438-8DF8-5474F5446621}" dt="2021-03-23T16:06:53.878" v="652" actId="700"/>
          <ac:spMkLst>
            <pc:docMk/>
            <pc:sldMk cId="2842855" sldId="2076137785"/>
            <ac:spMk id="2" creationId="{845E2065-13CF-4240-81EB-D82C96FB247E}"/>
          </ac:spMkLst>
        </pc:spChg>
        <pc:spChg chg="add del mod ord">
          <ac:chgData name="Eldert Grootenboer" userId="3fe8758b2c2b58d2" providerId="LiveId" clId="{80D3185E-4D2B-4438-8DF8-5474F5446621}" dt="2021-03-23T16:06:53.878" v="652" actId="700"/>
          <ac:spMkLst>
            <pc:docMk/>
            <pc:sldMk cId="2842855" sldId="2076137785"/>
            <ac:spMk id="3" creationId="{484176BD-459A-4758-8888-74F9582EFA20}"/>
          </ac:spMkLst>
        </pc:spChg>
        <pc:spChg chg="add del mod ord">
          <ac:chgData name="Eldert Grootenboer" userId="3fe8758b2c2b58d2" providerId="LiveId" clId="{80D3185E-4D2B-4438-8DF8-5474F5446621}" dt="2021-03-23T16:36:59.180" v="954" actId="6264"/>
          <ac:spMkLst>
            <pc:docMk/>
            <pc:sldMk cId="2842855" sldId="2076137785"/>
            <ac:spMk id="4" creationId="{CDDDDABA-0946-43F9-97EA-526D81D3A92B}"/>
          </ac:spMkLst>
        </pc:spChg>
        <pc:spChg chg="add del mod ord">
          <ac:chgData name="Eldert Grootenboer" userId="3fe8758b2c2b58d2" providerId="LiveId" clId="{80D3185E-4D2B-4438-8DF8-5474F5446621}" dt="2021-03-23T16:36:59.180" v="954" actId="6264"/>
          <ac:spMkLst>
            <pc:docMk/>
            <pc:sldMk cId="2842855" sldId="2076137785"/>
            <ac:spMk id="5" creationId="{B533E6F5-C0AC-4CB5-AEAA-0C3894F4E07E}"/>
          </ac:spMkLst>
        </pc:spChg>
        <pc:spChg chg="add del mod ord">
          <ac:chgData name="Eldert Grootenboer" userId="3fe8758b2c2b58d2" providerId="LiveId" clId="{80D3185E-4D2B-4438-8DF8-5474F5446621}" dt="2021-03-23T16:37:06.591" v="955" actId="700"/>
          <ac:spMkLst>
            <pc:docMk/>
            <pc:sldMk cId="2842855" sldId="2076137785"/>
            <ac:spMk id="6" creationId="{15F23780-613D-47E2-A112-3D0C1ABEE2E9}"/>
          </ac:spMkLst>
        </pc:spChg>
        <pc:spChg chg="add del mod ord">
          <ac:chgData name="Eldert Grootenboer" userId="3fe8758b2c2b58d2" providerId="LiveId" clId="{80D3185E-4D2B-4438-8DF8-5474F5446621}" dt="2021-03-23T16:37:06.591" v="955" actId="700"/>
          <ac:spMkLst>
            <pc:docMk/>
            <pc:sldMk cId="2842855" sldId="2076137785"/>
            <ac:spMk id="22" creationId="{40E693B9-2A0F-4AAB-805C-000D0BB53A17}"/>
          </ac:spMkLst>
        </pc:spChg>
        <pc:spChg chg="add mod ord">
          <ac:chgData name="Eldert Grootenboer" userId="3fe8758b2c2b58d2" providerId="LiveId" clId="{80D3185E-4D2B-4438-8DF8-5474F5446621}" dt="2021-03-23T16:37:12.025" v="958" actId="27636"/>
          <ac:spMkLst>
            <pc:docMk/>
            <pc:sldMk cId="2842855" sldId="2076137785"/>
            <ac:spMk id="23" creationId="{68641D2E-AB6C-4932-BDCC-E92D380313E3}"/>
          </ac:spMkLst>
        </pc:spChg>
        <pc:spChg chg="add del mod">
          <ac:chgData name="Eldert Grootenboer" userId="3fe8758b2c2b58d2" providerId="LiveId" clId="{80D3185E-4D2B-4438-8DF8-5474F5446621}" dt="2021-03-23T16:37:32.896" v="964" actId="47"/>
          <ac:spMkLst>
            <pc:docMk/>
            <pc:sldMk cId="2842855" sldId="2076137785"/>
            <ac:spMk id="54" creationId="{DA81DDBF-1CAE-4A41-953F-E27458998979}"/>
          </ac:spMkLst>
        </pc:spChg>
        <pc:picChg chg="add del">
          <ac:chgData name="Eldert Grootenboer" userId="3fe8758b2c2b58d2" providerId="LiveId" clId="{80D3185E-4D2B-4438-8DF8-5474F5446621}" dt="2021-03-23T16:37:33.460" v="965" actId="21"/>
          <ac:picMkLst>
            <pc:docMk/>
            <pc:sldMk cId="2842855" sldId="2076137785"/>
            <ac:picMk id="7" creationId="{FF4F88F8-9B24-4F78-AAD5-02E71D133F27}"/>
          </ac:picMkLst>
        </pc:picChg>
        <pc:picChg chg="add del">
          <ac:chgData name="Eldert Grootenboer" userId="3fe8758b2c2b58d2" providerId="LiveId" clId="{80D3185E-4D2B-4438-8DF8-5474F5446621}" dt="2021-03-23T16:37:32.317" v="963" actId="22"/>
          <ac:picMkLst>
            <pc:docMk/>
            <pc:sldMk cId="2842855" sldId="2076137785"/>
            <ac:picMk id="25" creationId="{9BC5D83A-D2E0-49CF-8C23-AD7D9C9CDAC1}"/>
          </ac:picMkLst>
        </pc:picChg>
      </pc:sldChg>
      <pc:sldChg chg="addSp delSp modSp mod ord modTransition modClrScheme modShow chgLayout">
        <pc:chgData name="Eldert Grootenboer" userId="3fe8758b2c2b58d2" providerId="LiveId" clId="{80D3185E-4D2B-4438-8DF8-5474F5446621}" dt="2021-03-29T10:40:09.547" v="2060"/>
        <pc:sldMkLst>
          <pc:docMk/>
          <pc:sldMk cId="1882636437" sldId="2076137786"/>
        </pc:sldMkLst>
        <pc:spChg chg="add del mod ord">
          <ac:chgData name="Eldert Grootenboer" userId="3fe8758b2c2b58d2" providerId="LiveId" clId="{80D3185E-4D2B-4438-8DF8-5474F5446621}" dt="2021-03-23T16:06:53.878" v="652" actId="700"/>
          <ac:spMkLst>
            <pc:docMk/>
            <pc:sldMk cId="1882636437" sldId="2076137786"/>
            <ac:spMk id="3" creationId="{9BB9EFC5-7E79-44D7-ADC9-92358C5F1EE3}"/>
          </ac:spMkLst>
        </pc:spChg>
        <pc:spChg chg="add del mod ord">
          <ac:chgData name="Eldert Grootenboer" userId="3fe8758b2c2b58d2" providerId="LiveId" clId="{80D3185E-4D2B-4438-8DF8-5474F5446621}" dt="2021-03-23T16:06:53.878" v="652" actId="700"/>
          <ac:spMkLst>
            <pc:docMk/>
            <pc:sldMk cId="1882636437" sldId="2076137786"/>
            <ac:spMk id="4" creationId="{42472371-51CC-4FAE-B811-2610DDE86EA4}"/>
          </ac:spMkLst>
        </pc:spChg>
        <pc:spChg chg="add mod ord">
          <ac:chgData name="Eldert Grootenboer" userId="3fe8758b2c2b58d2" providerId="LiveId" clId="{80D3185E-4D2B-4438-8DF8-5474F5446621}" dt="2021-03-29T10:40:09.547" v="2060"/>
          <ac:spMkLst>
            <pc:docMk/>
            <pc:sldMk cId="1882636437" sldId="2076137786"/>
            <ac:spMk id="5" creationId="{AF682F14-2B67-4EE5-B20E-724853DBB99F}"/>
          </ac:spMkLst>
        </pc:spChg>
        <pc:spChg chg="add mod ord">
          <ac:chgData name="Eldert Grootenboer" userId="3fe8758b2c2b58d2" providerId="LiveId" clId="{80D3185E-4D2B-4438-8DF8-5474F5446621}" dt="2021-03-29T10:40:09.547" v="2060"/>
          <ac:spMkLst>
            <pc:docMk/>
            <pc:sldMk cId="1882636437" sldId="2076137786"/>
            <ac:spMk id="6" creationId="{2BEE734D-B42D-4961-BA2B-C4B1B2E9D7ED}"/>
          </ac:spMkLst>
        </pc:spChg>
        <pc:spChg chg="add del mod">
          <ac:chgData name="Eldert Grootenboer" userId="3fe8758b2c2b58d2" providerId="LiveId" clId="{80D3185E-4D2B-4438-8DF8-5474F5446621}" dt="2021-03-23T16:38:26.663" v="971" actId="6264"/>
          <ac:spMkLst>
            <pc:docMk/>
            <pc:sldMk cId="1882636437" sldId="2076137786"/>
            <ac:spMk id="9" creationId="{787141FB-75BC-4438-B495-BDF9A5FE27A8}"/>
          </ac:spMkLst>
        </pc:spChg>
        <pc:spChg chg="add del mod">
          <ac:chgData name="Eldert Grootenboer" userId="3fe8758b2c2b58d2" providerId="LiveId" clId="{80D3185E-4D2B-4438-8DF8-5474F5446621}" dt="2021-03-23T16:38:26.663" v="971" actId="6264"/>
          <ac:spMkLst>
            <pc:docMk/>
            <pc:sldMk cId="1882636437" sldId="2076137786"/>
            <ac:spMk id="10" creationId="{2B2270B7-2B84-4FF9-840F-2CA179BB2F4A}"/>
          </ac:spMkLst>
        </pc:spChg>
        <pc:spChg chg="add del mod">
          <ac:chgData name="Eldert Grootenboer" userId="3fe8758b2c2b58d2" providerId="LiveId" clId="{80D3185E-4D2B-4438-8DF8-5474F5446621}" dt="2021-03-23T16:36:10.715" v="931" actId="21"/>
          <ac:spMkLst>
            <pc:docMk/>
            <pc:sldMk cId="1882636437" sldId="2076137786"/>
            <ac:spMk id="53" creationId="{C614D430-92A3-D644-BA19-CA0530657ABC}"/>
          </ac:spMkLst>
        </pc:spChg>
        <pc:spChg chg="add del mod">
          <ac:chgData name="Eldert Grootenboer" userId="3fe8758b2c2b58d2" providerId="LiveId" clId="{80D3185E-4D2B-4438-8DF8-5474F5446621}" dt="2021-03-23T16:36:10.618" v="928" actId="21"/>
          <ac:spMkLst>
            <pc:docMk/>
            <pc:sldMk cId="1882636437" sldId="2076137786"/>
            <ac:spMk id="54" creationId="{DA81DDBF-1CAE-4A41-953F-E27458998979}"/>
          </ac:spMkLst>
        </pc:spChg>
        <pc:picChg chg="add del mod">
          <ac:chgData name="Eldert Grootenboer" userId="3fe8758b2c2b58d2" providerId="LiveId" clId="{80D3185E-4D2B-4438-8DF8-5474F5446621}" dt="2021-03-23T16:36:10.819" v="934" actId="21"/>
          <ac:picMkLst>
            <pc:docMk/>
            <pc:sldMk cId="1882636437" sldId="2076137786"/>
            <ac:picMk id="2" creationId="{2E5262E2-E469-4C89-9383-4B90044E8726}"/>
          </ac:picMkLst>
        </pc:picChg>
        <pc:picChg chg="add del mod">
          <ac:chgData name="Eldert Grootenboer" userId="3fe8758b2c2b58d2" providerId="LiveId" clId="{80D3185E-4D2B-4438-8DF8-5474F5446621}" dt="2021-03-23T16:36:10.912" v="937" actId="1076"/>
          <ac:picMkLst>
            <pc:docMk/>
            <pc:sldMk cId="1882636437" sldId="2076137786"/>
            <ac:picMk id="8" creationId="{32DD18E7-340E-4CCB-8FC5-F234A5111053}"/>
          </ac:picMkLst>
        </pc:picChg>
      </pc:sldChg>
      <pc:sldChg chg="addSp delSp modSp del mod ord modClrScheme modShow chgLayout">
        <pc:chgData name="Eldert Grootenboer" userId="3fe8758b2c2b58d2" providerId="LiveId" clId="{80D3185E-4D2B-4438-8DF8-5474F5446621}" dt="2021-03-23T16:50:49.128" v="1113" actId="47"/>
        <pc:sldMkLst>
          <pc:docMk/>
          <pc:sldMk cId="3917859760" sldId="2076137787"/>
        </pc:sldMkLst>
        <pc:spChg chg="add del mod ord">
          <ac:chgData name="Eldert Grootenboer" userId="3fe8758b2c2b58d2" providerId="LiveId" clId="{80D3185E-4D2B-4438-8DF8-5474F5446621}" dt="2021-03-23T16:06:53.878" v="652" actId="700"/>
          <ac:spMkLst>
            <pc:docMk/>
            <pc:sldMk cId="3917859760" sldId="2076137787"/>
            <ac:spMk id="2" creationId="{C09D325E-F751-4E05-96D9-C0C8B508DE82}"/>
          </ac:spMkLst>
        </pc:spChg>
        <pc:spChg chg="add del mod ord">
          <ac:chgData name="Eldert Grootenboer" userId="3fe8758b2c2b58d2" providerId="LiveId" clId="{80D3185E-4D2B-4438-8DF8-5474F5446621}" dt="2021-03-23T16:06:53.878" v="652" actId="700"/>
          <ac:spMkLst>
            <pc:docMk/>
            <pc:sldMk cId="3917859760" sldId="2076137787"/>
            <ac:spMk id="4" creationId="{DB40B875-F744-4C00-86A6-AC7D433BB3C6}"/>
          </ac:spMkLst>
        </pc:spChg>
        <pc:spChg chg="add mod ord">
          <ac:chgData name="Eldert Grootenboer" userId="3fe8758b2c2b58d2" providerId="LiveId" clId="{80D3185E-4D2B-4438-8DF8-5474F5446621}" dt="2021-03-23T16:07:57.583" v="663"/>
          <ac:spMkLst>
            <pc:docMk/>
            <pc:sldMk cId="3917859760" sldId="2076137787"/>
            <ac:spMk id="5" creationId="{73B5AFCA-01F4-4A98-98AB-3D547E4EBB9E}"/>
          </ac:spMkLst>
        </pc:spChg>
        <pc:spChg chg="add mod ord">
          <ac:chgData name="Eldert Grootenboer" userId="3fe8758b2c2b58d2" providerId="LiveId" clId="{80D3185E-4D2B-4438-8DF8-5474F5446621}" dt="2021-03-23T16:07:57.583" v="663"/>
          <ac:spMkLst>
            <pc:docMk/>
            <pc:sldMk cId="3917859760" sldId="2076137787"/>
            <ac:spMk id="6" creationId="{76000A78-562E-4F6C-95E4-E29CD71F50D2}"/>
          </ac:spMkLst>
        </pc:spChg>
      </pc:sldChg>
      <pc:sldChg chg="addSp delSp modSp del mod ord modClrScheme modShow chgLayout">
        <pc:chgData name="Eldert Grootenboer" userId="3fe8758b2c2b58d2" providerId="LiveId" clId="{80D3185E-4D2B-4438-8DF8-5474F5446621}" dt="2021-03-23T16:28:36.714" v="814" actId="47"/>
        <pc:sldMkLst>
          <pc:docMk/>
          <pc:sldMk cId="338308986" sldId="2076137828"/>
        </pc:sldMkLst>
        <pc:spChg chg="add del mod ord">
          <ac:chgData name="Eldert Grootenboer" userId="3fe8758b2c2b58d2" providerId="LiveId" clId="{80D3185E-4D2B-4438-8DF8-5474F5446621}" dt="2021-03-23T16:06:53.878" v="652" actId="700"/>
          <ac:spMkLst>
            <pc:docMk/>
            <pc:sldMk cId="338308986" sldId="2076137828"/>
            <ac:spMk id="2" creationId="{F7C30FE5-CFEA-4FFA-B24F-AB71B5C37FD8}"/>
          </ac:spMkLst>
        </pc:spChg>
        <pc:spChg chg="add del mod ord">
          <ac:chgData name="Eldert Grootenboer" userId="3fe8758b2c2b58d2" providerId="LiveId" clId="{80D3185E-4D2B-4438-8DF8-5474F5446621}" dt="2021-03-23T16:06:53.878" v="652" actId="700"/>
          <ac:spMkLst>
            <pc:docMk/>
            <pc:sldMk cId="338308986" sldId="2076137828"/>
            <ac:spMk id="4" creationId="{543E5203-9F03-456B-9485-6BE9B353AEA3}"/>
          </ac:spMkLst>
        </pc:spChg>
        <pc:spChg chg="add mod ord">
          <ac:chgData name="Eldert Grootenboer" userId="3fe8758b2c2b58d2" providerId="LiveId" clId="{80D3185E-4D2B-4438-8DF8-5474F5446621}" dt="2021-03-23T16:12:09.283" v="717" actId="207"/>
          <ac:spMkLst>
            <pc:docMk/>
            <pc:sldMk cId="338308986" sldId="2076137828"/>
            <ac:spMk id="5" creationId="{A9B1A2F3-8E97-4AB2-BC3F-C5948D71A628}"/>
          </ac:spMkLst>
        </pc:spChg>
        <pc:spChg chg="add mod ord">
          <ac:chgData name="Eldert Grootenboer" userId="3fe8758b2c2b58d2" providerId="LiveId" clId="{80D3185E-4D2B-4438-8DF8-5474F5446621}" dt="2021-03-23T16:12:09.283" v="717" actId="207"/>
          <ac:spMkLst>
            <pc:docMk/>
            <pc:sldMk cId="338308986" sldId="2076137828"/>
            <ac:spMk id="6" creationId="{F35BEC6E-5101-45B4-9C48-F5EDBD014C9A}"/>
          </ac:spMkLst>
        </pc:spChg>
        <pc:spChg chg="mod">
          <ac:chgData name="Eldert Grootenboer" userId="3fe8758b2c2b58d2" providerId="LiveId" clId="{80D3185E-4D2B-4438-8DF8-5474F5446621}" dt="2021-03-23T16:12:09.283" v="717" actId="207"/>
          <ac:spMkLst>
            <pc:docMk/>
            <pc:sldMk cId="338308986" sldId="2076137828"/>
            <ac:spMk id="52" creationId="{8922B724-41A3-E94D-9BE7-0D6955E4FDD3}"/>
          </ac:spMkLst>
        </pc:spChg>
        <pc:spChg chg="mod">
          <ac:chgData name="Eldert Grootenboer" userId="3fe8758b2c2b58d2" providerId="LiveId" clId="{80D3185E-4D2B-4438-8DF8-5474F5446621}" dt="2021-03-23T16:12:09.283" v="717" actId="207"/>
          <ac:spMkLst>
            <pc:docMk/>
            <pc:sldMk cId="338308986" sldId="2076137828"/>
            <ac:spMk id="53" creationId="{C614D430-92A3-D644-BA19-CA0530657ABC}"/>
          </ac:spMkLst>
        </pc:spChg>
        <pc:spChg chg="mod">
          <ac:chgData name="Eldert Grootenboer" userId="3fe8758b2c2b58d2" providerId="LiveId" clId="{80D3185E-4D2B-4438-8DF8-5474F5446621}" dt="2021-03-23T16:12:09.283" v="717" actId="207"/>
          <ac:spMkLst>
            <pc:docMk/>
            <pc:sldMk cId="338308986" sldId="2076137828"/>
            <ac:spMk id="54" creationId="{DA81DDBF-1CAE-4A41-953F-E27458998979}"/>
          </ac:spMkLst>
        </pc:spChg>
      </pc:sldChg>
      <pc:sldChg chg="addSp delSp modSp mod ord modTransition modClrScheme modShow chgLayout">
        <pc:chgData name="Eldert Grootenboer" userId="3fe8758b2c2b58d2" providerId="LiveId" clId="{80D3185E-4D2B-4438-8DF8-5474F5446621}" dt="2021-03-29T10:46:00.480" v="2111" actId="1076"/>
        <pc:sldMkLst>
          <pc:docMk/>
          <pc:sldMk cId="1419024646" sldId="2076137829"/>
        </pc:sldMkLst>
        <pc:spChg chg="del mod ord">
          <ac:chgData name="Eldert Grootenboer" userId="3fe8758b2c2b58d2" providerId="LiveId" clId="{80D3185E-4D2B-4438-8DF8-5474F5446621}" dt="2021-03-23T15:10:48.688" v="315" actId="700"/>
          <ac:spMkLst>
            <pc:docMk/>
            <pc:sldMk cId="1419024646" sldId="2076137829"/>
            <ac:spMk id="2" creationId="{91FB621A-B0AA-48AC-877C-81F3DDECF9FD}"/>
          </ac:spMkLst>
        </pc:spChg>
        <pc:spChg chg="add del mod ord">
          <ac:chgData name="Eldert Grootenboer" userId="3fe8758b2c2b58d2" providerId="LiveId" clId="{80D3185E-4D2B-4438-8DF8-5474F5446621}" dt="2021-03-23T16:05:58.253" v="646" actId="700"/>
          <ac:spMkLst>
            <pc:docMk/>
            <pc:sldMk cId="1419024646" sldId="2076137829"/>
            <ac:spMk id="55" creationId="{E4A4E0F9-9D4E-4D40-A2AD-6865D29AD734}"/>
          </ac:spMkLst>
        </pc:spChg>
        <pc:spChg chg="add del mod ord">
          <ac:chgData name="Eldert Grootenboer" userId="3fe8758b2c2b58d2" providerId="LiveId" clId="{80D3185E-4D2B-4438-8DF8-5474F5446621}" dt="2021-03-23T16:06:53.878" v="652" actId="700"/>
          <ac:spMkLst>
            <pc:docMk/>
            <pc:sldMk cId="1419024646" sldId="2076137829"/>
            <ac:spMk id="61" creationId="{D43E8E54-06A6-4486-99AC-49CF2A3E07E9}"/>
          </ac:spMkLst>
        </pc:spChg>
        <pc:spChg chg="add mod ord">
          <ac:chgData name="Eldert Grootenboer" userId="3fe8758b2c2b58d2" providerId="LiveId" clId="{80D3185E-4D2B-4438-8DF8-5474F5446621}" dt="2021-03-29T10:40:09.547" v="2060"/>
          <ac:spMkLst>
            <pc:docMk/>
            <pc:sldMk cId="1419024646" sldId="2076137829"/>
            <ac:spMk id="62" creationId="{674D32B9-8848-4935-8D95-E59C6FB44594}"/>
          </ac:spMkLst>
        </pc:spChg>
        <pc:picChg chg="mod ord">
          <ac:chgData name="Eldert Grootenboer" userId="3fe8758b2c2b58d2" providerId="LiveId" clId="{80D3185E-4D2B-4438-8DF8-5474F5446621}" dt="2021-03-29T10:46:00.480" v="2111" actId="1076"/>
          <ac:picMkLst>
            <pc:docMk/>
            <pc:sldMk cId="1419024646" sldId="2076137829"/>
            <ac:picMk id="5" creationId="{52DFDBFE-B1E8-4937-95AC-3F343D8BF4DA}"/>
          </ac:picMkLst>
        </pc:picChg>
        <pc:picChg chg="del">
          <ac:chgData name="Eldert Grootenboer" userId="3fe8758b2c2b58d2" providerId="LiveId" clId="{80D3185E-4D2B-4438-8DF8-5474F5446621}" dt="2021-03-23T16:50:11.731" v="1097" actId="478"/>
          <ac:picMkLst>
            <pc:docMk/>
            <pc:sldMk cId="1419024646" sldId="2076137829"/>
            <ac:picMk id="8" creationId="{B643D638-4E27-4C96-AD70-305AA6B1AD9A}"/>
          </ac:picMkLst>
        </pc:picChg>
        <pc:picChg chg="mod">
          <ac:chgData name="Eldert Grootenboer" userId="3fe8758b2c2b58d2" providerId="LiveId" clId="{80D3185E-4D2B-4438-8DF8-5474F5446621}" dt="2021-03-23T16:49:54.373" v="1095"/>
          <ac:picMkLst>
            <pc:docMk/>
            <pc:sldMk cId="1419024646" sldId="2076137829"/>
            <ac:picMk id="1026" creationId="{49EEA45C-AEBE-46D9-90B6-3D8B6A96A016}"/>
          </ac:picMkLst>
        </pc:picChg>
        <pc:cxnChg chg="mod">
          <ac:chgData name="Eldert Grootenboer" userId="3fe8758b2c2b58d2" providerId="LiveId" clId="{80D3185E-4D2B-4438-8DF8-5474F5446621}" dt="2021-03-23T16:50:08.872" v="1096" actId="208"/>
          <ac:cxnSpMkLst>
            <pc:docMk/>
            <pc:sldMk cId="1419024646" sldId="2076137829"/>
            <ac:cxnSpMk id="16" creationId="{C1BB5AF6-7232-4DE9-ADEC-8C89C3F0D20E}"/>
          </ac:cxnSpMkLst>
        </pc:cxnChg>
        <pc:cxnChg chg="mod">
          <ac:chgData name="Eldert Grootenboer" userId="3fe8758b2c2b58d2" providerId="LiveId" clId="{80D3185E-4D2B-4438-8DF8-5474F5446621}" dt="2021-03-23T16:50:08.872" v="1096" actId="208"/>
          <ac:cxnSpMkLst>
            <pc:docMk/>
            <pc:sldMk cId="1419024646" sldId="2076137829"/>
            <ac:cxnSpMk id="18" creationId="{E43939F8-FBDD-4A5A-B0EE-351FE16076A6}"/>
          </ac:cxnSpMkLst>
        </pc:cxnChg>
        <pc:cxnChg chg="mod">
          <ac:chgData name="Eldert Grootenboer" userId="3fe8758b2c2b58d2" providerId="LiveId" clId="{80D3185E-4D2B-4438-8DF8-5474F5446621}" dt="2021-03-23T16:50:08.872" v="1096" actId="208"/>
          <ac:cxnSpMkLst>
            <pc:docMk/>
            <pc:sldMk cId="1419024646" sldId="2076137829"/>
            <ac:cxnSpMk id="24" creationId="{EB556145-470C-4909-860F-31BBA6AD4D4D}"/>
          </ac:cxnSpMkLst>
        </pc:cxnChg>
        <pc:cxnChg chg="mod">
          <ac:chgData name="Eldert Grootenboer" userId="3fe8758b2c2b58d2" providerId="LiveId" clId="{80D3185E-4D2B-4438-8DF8-5474F5446621}" dt="2021-03-29T10:46:00.480" v="2111" actId="1076"/>
          <ac:cxnSpMkLst>
            <pc:docMk/>
            <pc:sldMk cId="1419024646" sldId="2076137829"/>
            <ac:cxnSpMk id="30" creationId="{40078815-FE20-4BFF-A7A5-42992932A9A1}"/>
          </ac:cxnSpMkLst>
        </pc:cxnChg>
        <pc:cxnChg chg="mod">
          <ac:chgData name="Eldert Grootenboer" userId="3fe8758b2c2b58d2" providerId="LiveId" clId="{80D3185E-4D2B-4438-8DF8-5474F5446621}" dt="2021-03-23T16:50:08.872" v="1096" actId="208"/>
          <ac:cxnSpMkLst>
            <pc:docMk/>
            <pc:sldMk cId="1419024646" sldId="2076137829"/>
            <ac:cxnSpMk id="37" creationId="{3D628C04-1BC3-4061-B68F-8F56EA193F94}"/>
          </ac:cxnSpMkLst>
        </pc:cxnChg>
        <pc:cxnChg chg="del mod">
          <ac:chgData name="Eldert Grootenboer" userId="3fe8758b2c2b58d2" providerId="LiveId" clId="{80D3185E-4D2B-4438-8DF8-5474F5446621}" dt="2021-03-23T16:50:13.246" v="1098" actId="478"/>
          <ac:cxnSpMkLst>
            <pc:docMk/>
            <pc:sldMk cId="1419024646" sldId="2076137829"/>
            <ac:cxnSpMk id="40" creationId="{A9FE1D90-FBC7-40E1-9186-61D58C2B8C95}"/>
          </ac:cxnSpMkLst>
        </pc:cxnChg>
        <pc:cxnChg chg="mod">
          <ac:chgData name="Eldert Grootenboer" userId="3fe8758b2c2b58d2" providerId="LiveId" clId="{80D3185E-4D2B-4438-8DF8-5474F5446621}" dt="2021-03-23T16:50:08.872" v="1096" actId="208"/>
          <ac:cxnSpMkLst>
            <pc:docMk/>
            <pc:sldMk cId="1419024646" sldId="2076137829"/>
            <ac:cxnSpMk id="45" creationId="{87ACA1CC-6775-4805-B14D-C51650160672}"/>
          </ac:cxnSpMkLst>
        </pc:cxnChg>
        <pc:cxnChg chg="mod">
          <ac:chgData name="Eldert Grootenboer" userId="3fe8758b2c2b58d2" providerId="LiveId" clId="{80D3185E-4D2B-4438-8DF8-5474F5446621}" dt="2021-03-23T16:50:08.872" v="1096" actId="208"/>
          <ac:cxnSpMkLst>
            <pc:docMk/>
            <pc:sldMk cId="1419024646" sldId="2076137829"/>
            <ac:cxnSpMk id="48" creationId="{DD29C45C-2947-4AB2-8059-A43E33FE6F1D}"/>
          </ac:cxnSpMkLst>
        </pc:cxnChg>
        <pc:cxnChg chg="mod">
          <ac:chgData name="Eldert Grootenboer" userId="3fe8758b2c2b58d2" providerId="LiveId" clId="{80D3185E-4D2B-4438-8DF8-5474F5446621}" dt="2021-03-23T16:50:08.872" v="1096" actId="208"/>
          <ac:cxnSpMkLst>
            <pc:docMk/>
            <pc:sldMk cId="1419024646" sldId="2076137829"/>
            <ac:cxnSpMk id="51" creationId="{F80852B5-C4A4-441A-88FC-480D723A2C9F}"/>
          </ac:cxnSpMkLst>
        </pc:cxnChg>
        <pc:cxnChg chg="mod">
          <ac:chgData name="Eldert Grootenboer" userId="3fe8758b2c2b58d2" providerId="LiveId" clId="{80D3185E-4D2B-4438-8DF8-5474F5446621}" dt="2021-03-23T16:50:08.872" v="1096" actId="208"/>
          <ac:cxnSpMkLst>
            <pc:docMk/>
            <pc:sldMk cId="1419024646" sldId="2076137829"/>
            <ac:cxnSpMk id="54" creationId="{AC1820A5-6238-4163-915D-D16A3C78EBB6}"/>
          </ac:cxnSpMkLst>
        </pc:cxnChg>
        <pc:cxnChg chg="mod">
          <ac:chgData name="Eldert Grootenboer" userId="3fe8758b2c2b58d2" providerId="LiveId" clId="{80D3185E-4D2B-4438-8DF8-5474F5446621}" dt="2021-03-23T16:50:08.872" v="1096" actId="208"/>
          <ac:cxnSpMkLst>
            <pc:docMk/>
            <pc:sldMk cId="1419024646" sldId="2076137829"/>
            <ac:cxnSpMk id="58" creationId="{1D7AF951-7F47-41BA-9E18-21849D45AA5A}"/>
          </ac:cxnSpMkLst>
        </pc:cxnChg>
        <pc:cxnChg chg="mod">
          <ac:chgData name="Eldert Grootenboer" userId="3fe8758b2c2b58d2" providerId="LiveId" clId="{80D3185E-4D2B-4438-8DF8-5474F5446621}" dt="2021-03-29T10:46:00.480" v="2111" actId="1076"/>
          <ac:cxnSpMkLst>
            <pc:docMk/>
            <pc:sldMk cId="1419024646" sldId="2076137829"/>
            <ac:cxnSpMk id="59" creationId="{1E20739D-4E64-48F0-9FD1-511A7AF210A5}"/>
          </ac:cxnSpMkLst>
        </pc:cxnChg>
      </pc:sldChg>
      <pc:sldChg chg="modSp new del mod">
        <pc:chgData name="Eldert Grootenboer" userId="3fe8758b2c2b58d2" providerId="LiveId" clId="{80D3185E-4D2B-4438-8DF8-5474F5446621}" dt="2021-03-23T15:21:00.388" v="340" actId="47"/>
        <pc:sldMkLst>
          <pc:docMk/>
          <pc:sldMk cId="2925094362" sldId="2076137830"/>
        </pc:sldMkLst>
        <pc:spChg chg="mod">
          <ac:chgData name="Eldert Grootenboer" userId="3fe8758b2c2b58d2" providerId="LiveId" clId="{80D3185E-4D2B-4438-8DF8-5474F5446621}" dt="2021-03-23T14:58:56.337" v="34" actId="20577"/>
          <ac:spMkLst>
            <pc:docMk/>
            <pc:sldMk cId="2925094362" sldId="2076137830"/>
            <ac:spMk id="2" creationId="{D039D03F-C882-4C2B-A5CF-13CC97EDF5FE}"/>
          </ac:spMkLst>
        </pc:spChg>
      </pc:sldChg>
      <pc:sldChg chg="new add del">
        <pc:chgData name="Eldert Grootenboer" userId="3fe8758b2c2b58d2" providerId="LiveId" clId="{80D3185E-4D2B-4438-8DF8-5474F5446621}" dt="2021-03-23T14:58:59.033" v="35" actId="2696"/>
        <pc:sldMkLst>
          <pc:docMk/>
          <pc:sldMk cId="2838684712" sldId="2076137831"/>
        </pc:sldMkLst>
      </pc:sldChg>
      <pc:sldChg chg="addSp delSp modSp">
        <pc:chgData name="Eldert Grootenboer" userId="3fe8758b2c2b58d2" providerId="LiveId" clId="{80D3185E-4D2B-4438-8DF8-5474F5446621}" dt="2021-03-23T14:57:14.976" v="15"/>
        <pc:sldMkLst>
          <pc:docMk/>
          <pc:sldMk cId="3929141001" sldId="2076137831"/>
        </pc:sldMkLst>
        <pc:spChg chg="del">
          <ac:chgData name="Eldert Grootenboer" userId="3fe8758b2c2b58d2" providerId="LiveId" clId="{80D3185E-4D2B-4438-8DF8-5474F5446621}" dt="2021-03-23T14:57:14.976" v="15"/>
          <ac:spMkLst>
            <pc:docMk/>
            <pc:sldMk cId="3929141001" sldId="2076137831"/>
            <ac:spMk id="3" creationId="{863C2CC6-B632-4C23-9648-EC0C233EE7E2}"/>
          </ac:spMkLst>
        </pc:spChg>
        <pc:picChg chg="add mod">
          <ac:chgData name="Eldert Grootenboer" userId="3fe8758b2c2b58d2" providerId="LiveId" clId="{80D3185E-4D2B-4438-8DF8-5474F5446621}" dt="2021-03-23T14:57:14.976" v="15"/>
          <ac:picMkLst>
            <pc:docMk/>
            <pc:sldMk cId="3929141001" sldId="2076137831"/>
            <ac:picMk id="3074" creationId="{91085417-D4CA-4269-A812-C79DF2939BEE}"/>
          </ac:picMkLst>
        </pc:picChg>
      </pc:sldChg>
      <pc:sldChg chg="addSp delSp modSp new del mod modTransition setBg modClrScheme modShow chgLayout modNotesTx">
        <pc:chgData name="Eldert Grootenboer" userId="3fe8758b2c2b58d2" providerId="LiveId" clId="{80D3185E-4D2B-4438-8DF8-5474F5446621}" dt="2021-03-24T10:44:46.900" v="1530" actId="47"/>
        <pc:sldMkLst>
          <pc:docMk/>
          <pc:sldMk cId="4169132468" sldId="2076137831"/>
        </pc:sldMkLst>
        <pc:spChg chg="mod ord">
          <ac:chgData name="Eldert Grootenboer" userId="3fe8758b2c2b58d2" providerId="LiveId" clId="{80D3185E-4D2B-4438-8DF8-5474F5446621}" dt="2021-03-24T10:44:30.122" v="1524" actId="26606"/>
          <ac:spMkLst>
            <pc:docMk/>
            <pc:sldMk cId="4169132468" sldId="2076137831"/>
            <ac:spMk id="2" creationId="{68C21EE0-5114-441C-A930-CCB324AABC30}"/>
          </ac:spMkLst>
        </pc:spChg>
        <pc:spChg chg="del mod ord">
          <ac:chgData name="Eldert Grootenboer" userId="3fe8758b2c2b58d2" providerId="LiveId" clId="{80D3185E-4D2B-4438-8DF8-5474F5446621}" dt="2021-03-23T14:59:23.869" v="59" actId="700"/>
          <ac:spMkLst>
            <pc:docMk/>
            <pc:sldMk cId="4169132468" sldId="2076137831"/>
            <ac:spMk id="3" creationId="{197E3DBA-ED4D-4DEB-912A-09E5BF20E595}"/>
          </ac:spMkLst>
        </pc:spChg>
        <pc:spChg chg="add del mod ord">
          <ac:chgData name="Eldert Grootenboer" userId="3fe8758b2c2b58d2" providerId="LiveId" clId="{80D3185E-4D2B-4438-8DF8-5474F5446621}" dt="2021-03-24T10:44:30.122" v="1524" actId="26606"/>
          <ac:spMkLst>
            <pc:docMk/>
            <pc:sldMk cId="4169132468" sldId="2076137831"/>
            <ac:spMk id="4" creationId="{7E44AAEC-BFBA-4C68-AA31-BDAD7444BB1F}"/>
          </ac:spMkLst>
        </pc:spChg>
        <pc:spChg chg="add">
          <ac:chgData name="Eldert Grootenboer" userId="3fe8758b2c2b58d2" providerId="LiveId" clId="{80D3185E-4D2B-4438-8DF8-5474F5446621}" dt="2021-03-24T10:44:30.122" v="1524" actId="26606"/>
          <ac:spMkLst>
            <pc:docMk/>
            <pc:sldMk cId="4169132468" sldId="2076137831"/>
            <ac:spMk id="10" creationId="{37E32B78-23DD-4E77-8B9C-7779E3BF20C2}"/>
          </ac:spMkLst>
        </pc:spChg>
        <pc:graphicFrameChg chg="add">
          <ac:chgData name="Eldert Grootenboer" userId="3fe8758b2c2b58d2" providerId="LiveId" clId="{80D3185E-4D2B-4438-8DF8-5474F5446621}" dt="2021-03-24T10:44:30.122" v="1524" actId="26606"/>
          <ac:graphicFrameMkLst>
            <pc:docMk/>
            <pc:sldMk cId="4169132468" sldId="2076137831"/>
            <ac:graphicFrameMk id="6" creationId="{2181B31F-86F9-4544-8A91-FA77DD37AE0B}"/>
          </ac:graphicFrameMkLst>
        </pc:graphicFrameChg>
      </pc:sldChg>
      <pc:sldChg chg="addSp delSp modSp new mod ord modTransition modClrScheme modShow chgLayout modNotesTx">
        <pc:chgData name="Eldert Grootenboer" userId="3fe8758b2c2b58d2" providerId="LiveId" clId="{80D3185E-4D2B-4438-8DF8-5474F5446621}" dt="2021-04-06T19:40:17.634" v="2417" actId="20577"/>
        <pc:sldMkLst>
          <pc:docMk/>
          <pc:sldMk cId="2535207427" sldId="2076137832"/>
        </pc:sldMkLst>
        <pc:spChg chg="del mod ord">
          <ac:chgData name="Eldert Grootenboer" userId="3fe8758b2c2b58d2" providerId="LiveId" clId="{80D3185E-4D2B-4438-8DF8-5474F5446621}" dt="2021-03-23T14:59:40.318" v="61" actId="700"/>
          <ac:spMkLst>
            <pc:docMk/>
            <pc:sldMk cId="2535207427" sldId="2076137832"/>
            <ac:spMk id="2" creationId="{86E4D695-7ADA-4A57-B02B-F80F4C7674FB}"/>
          </ac:spMkLst>
        </pc:spChg>
        <pc:spChg chg="del mod ord">
          <ac:chgData name="Eldert Grootenboer" userId="3fe8758b2c2b58d2" providerId="LiveId" clId="{80D3185E-4D2B-4438-8DF8-5474F5446621}" dt="2021-03-23T14:59:40.318" v="61" actId="700"/>
          <ac:spMkLst>
            <pc:docMk/>
            <pc:sldMk cId="2535207427" sldId="2076137832"/>
            <ac:spMk id="3" creationId="{8D80A93B-00A6-4F14-9537-DC5755233488}"/>
          </ac:spMkLst>
        </pc:spChg>
        <pc:spChg chg="add mod ord">
          <ac:chgData name="Eldert Grootenboer" userId="3fe8758b2c2b58d2" providerId="LiveId" clId="{80D3185E-4D2B-4438-8DF8-5474F5446621}" dt="2021-03-29T10:40:09.547" v="2060"/>
          <ac:spMkLst>
            <pc:docMk/>
            <pc:sldMk cId="2535207427" sldId="2076137832"/>
            <ac:spMk id="4" creationId="{874EA0E4-473E-4A3C-8240-4E0C83E775E9}"/>
          </ac:spMkLst>
        </pc:spChg>
        <pc:spChg chg="add del mod ord">
          <ac:chgData name="Eldert Grootenboer" userId="3fe8758b2c2b58d2" providerId="LiveId" clId="{80D3185E-4D2B-4438-8DF8-5474F5446621}" dt="2021-03-23T16:06:53.878" v="652" actId="700"/>
          <ac:spMkLst>
            <pc:docMk/>
            <pc:sldMk cId="2535207427" sldId="2076137832"/>
            <ac:spMk id="5" creationId="{44B6DFFE-2763-4BBB-94F4-9B5624C602F8}"/>
          </ac:spMkLst>
        </pc:spChg>
        <pc:spChg chg="add del mod ord">
          <ac:chgData name="Eldert Grootenboer" userId="3fe8758b2c2b58d2" providerId="LiveId" clId="{80D3185E-4D2B-4438-8DF8-5474F5446621}" dt="2021-03-23T16:29:30.289" v="821" actId="700"/>
          <ac:spMkLst>
            <pc:docMk/>
            <pc:sldMk cId="2535207427" sldId="2076137832"/>
            <ac:spMk id="6" creationId="{D99411B3-3FF9-4121-AA9C-66FF9C561AA9}"/>
          </ac:spMkLst>
        </pc:spChg>
        <pc:spChg chg="add mod ord">
          <ac:chgData name="Eldert Grootenboer" userId="3fe8758b2c2b58d2" providerId="LiveId" clId="{80D3185E-4D2B-4438-8DF8-5474F5446621}" dt="2021-03-29T10:40:09.547" v="2060"/>
          <ac:spMkLst>
            <pc:docMk/>
            <pc:sldMk cId="2535207427" sldId="2076137832"/>
            <ac:spMk id="7" creationId="{D6BC7C3A-83AF-4C88-9CAB-D80397566F3D}"/>
          </ac:spMkLst>
        </pc:spChg>
      </pc:sldChg>
      <pc:sldChg chg="addSp delSp modSp add del mod ord modClrScheme modShow chgLayout">
        <pc:chgData name="Eldert Grootenboer" userId="3fe8758b2c2b58d2" providerId="LiveId" clId="{80D3185E-4D2B-4438-8DF8-5474F5446621}" dt="2021-03-23T16:28:46.795" v="818" actId="47"/>
        <pc:sldMkLst>
          <pc:docMk/>
          <pc:sldMk cId="2838684712" sldId="2076137833"/>
        </pc:sldMkLst>
        <pc:spChg chg="del">
          <ac:chgData name="Eldert Grootenboer" userId="3fe8758b2c2b58d2" providerId="LiveId" clId="{80D3185E-4D2B-4438-8DF8-5474F5446621}" dt="2021-03-23T16:05:58.253" v="646" actId="700"/>
          <ac:spMkLst>
            <pc:docMk/>
            <pc:sldMk cId="2838684712" sldId="2076137833"/>
            <ac:spMk id="2" creationId="{02DDDC08-3680-4388-A6E4-8A064A5FC6B2}"/>
          </ac:spMkLst>
        </pc:spChg>
        <pc:spChg chg="add del mod ord">
          <ac:chgData name="Eldert Grootenboer" userId="3fe8758b2c2b58d2" providerId="LiveId" clId="{80D3185E-4D2B-4438-8DF8-5474F5446621}" dt="2021-03-23T16:06:53.878" v="652" actId="700"/>
          <ac:spMkLst>
            <pc:docMk/>
            <pc:sldMk cId="2838684712" sldId="2076137833"/>
            <ac:spMk id="3" creationId="{F051A25A-C39F-45EB-8AC6-AE5D3E1BE91E}"/>
          </ac:spMkLst>
        </pc:spChg>
        <pc:spChg chg="add mod ord">
          <ac:chgData name="Eldert Grootenboer" userId="3fe8758b2c2b58d2" providerId="LiveId" clId="{80D3185E-4D2B-4438-8DF8-5474F5446621}" dt="2021-03-23T16:07:57.583" v="663"/>
          <ac:spMkLst>
            <pc:docMk/>
            <pc:sldMk cId="2838684712" sldId="2076137833"/>
            <ac:spMk id="4" creationId="{13E76DC1-F700-4193-A93C-CA6F842B5EC5}"/>
          </ac:spMkLst>
        </pc:spChg>
        <pc:picChg chg="mod ord">
          <ac:chgData name="Eldert Grootenboer" userId="3fe8758b2c2b58d2" providerId="LiveId" clId="{80D3185E-4D2B-4438-8DF8-5474F5446621}" dt="2021-03-23T16:07:57.583" v="663"/>
          <ac:picMkLst>
            <pc:docMk/>
            <pc:sldMk cId="2838684712" sldId="2076137833"/>
            <ac:picMk id="3074" creationId="{91085417-D4CA-4269-A812-C79DF2939BEE}"/>
          </ac:picMkLst>
        </pc:picChg>
      </pc:sldChg>
      <pc:sldChg chg="modSp new del mod">
        <pc:chgData name="Eldert Grootenboer" userId="3fe8758b2c2b58d2" providerId="LiveId" clId="{80D3185E-4D2B-4438-8DF8-5474F5446621}" dt="2021-03-23T15:11:58.039" v="322" actId="47"/>
        <pc:sldMkLst>
          <pc:docMk/>
          <pc:sldMk cId="1918695347" sldId="2076137834"/>
        </pc:sldMkLst>
        <pc:spChg chg="mod">
          <ac:chgData name="Eldert Grootenboer" userId="3fe8758b2c2b58d2" providerId="LiveId" clId="{80D3185E-4D2B-4438-8DF8-5474F5446621}" dt="2021-03-23T15:00:00.308" v="99" actId="20577"/>
          <ac:spMkLst>
            <pc:docMk/>
            <pc:sldMk cId="1918695347" sldId="2076137834"/>
            <ac:spMk id="2" creationId="{C798990B-5237-4B0B-98AA-8A3467037C3F}"/>
          </ac:spMkLst>
        </pc:spChg>
      </pc:sldChg>
      <pc:sldChg chg="addSp delSp modSp new mod ord modTransition modClrScheme modShow chgLayout">
        <pc:chgData name="Eldert Grootenboer" userId="3fe8758b2c2b58d2" providerId="LiveId" clId="{80D3185E-4D2B-4438-8DF8-5474F5446621}" dt="2021-03-29T10:40:09.547" v="2060"/>
        <pc:sldMkLst>
          <pc:docMk/>
          <pc:sldMk cId="2030864065" sldId="2076137835"/>
        </pc:sldMkLst>
        <pc:spChg chg="mod ord">
          <ac:chgData name="Eldert Grootenboer" userId="3fe8758b2c2b58d2" providerId="LiveId" clId="{80D3185E-4D2B-4438-8DF8-5474F5446621}" dt="2021-03-29T10:40:09.547" v="2060"/>
          <ac:spMkLst>
            <pc:docMk/>
            <pc:sldMk cId="2030864065" sldId="2076137835"/>
            <ac:spMk id="2" creationId="{C3987D63-0A90-44FB-946E-7C43ADB37D8E}"/>
          </ac:spMkLst>
        </pc:spChg>
        <pc:spChg chg="del">
          <ac:chgData name="Eldert Grootenboer" userId="3fe8758b2c2b58d2" providerId="LiveId" clId="{80D3185E-4D2B-4438-8DF8-5474F5446621}" dt="2021-03-23T16:05:58.253" v="646" actId="700"/>
          <ac:spMkLst>
            <pc:docMk/>
            <pc:sldMk cId="2030864065" sldId="2076137835"/>
            <ac:spMk id="3" creationId="{863A65DB-EC07-4FC1-AA77-36DDE242104C}"/>
          </ac:spMkLst>
        </pc:spChg>
        <pc:spChg chg="add del mod ord">
          <ac:chgData name="Eldert Grootenboer" userId="3fe8758b2c2b58d2" providerId="LiveId" clId="{80D3185E-4D2B-4438-8DF8-5474F5446621}" dt="2021-03-23T16:06:53.878" v="652" actId="700"/>
          <ac:spMkLst>
            <pc:docMk/>
            <pc:sldMk cId="2030864065" sldId="2076137835"/>
            <ac:spMk id="4" creationId="{30A78EDB-7CD5-4046-B4F8-D7DEF9E88ABB}"/>
          </ac:spMkLst>
        </pc:spChg>
        <pc:spChg chg="add del mod ord">
          <ac:chgData name="Eldert Grootenboer" userId="3fe8758b2c2b58d2" providerId="LiveId" clId="{80D3185E-4D2B-4438-8DF8-5474F5446621}" dt="2021-03-23T16:29:16.650" v="819" actId="700"/>
          <ac:spMkLst>
            <pc:docMk/>
            <pc:sldMk cId="2030864065" sldId="2076137835"/>
            <ac:spMk id="5" creationId="{F5094B1B-6DFF-4BDD-8A06-DC874C4BCC5A}"/>
          </ac:spMkLst>
        </pc:spChg>
        <pc:spChg chg="add mod ord">
          <ac:chgData name="Eldert Grootenboer" userId="3fe8758b2c2b58d2" providerId="LiveId" clId="{80D3185E-4D2B-4438-8DF8-5474F5446621}" dt="2021-03-29T10:40:09.547" v="2060"/>
          <ac:spMkLst>
            <pc:docMk/>
            <pc:sldMk cId="2030864065" sldId="2076137835"/>
            <ac:spMk id="6" creationId="{CE44AB55-85CC-4C97-B49D-F62454AD8F26}"/>
          </ac:spMkLst>
        </pc:spChg>
      </pc:sldChg>
      <pc:sldChg chg="addSp delSp modSp new del mod ord modTransition setBg modClrScheme modShow chgLayout">
        <pc:chgData name="Eldert Grootenboer" userId="3fe8758b2c2b58d2" providerId="LiveId" clId="{80D3185E-4D2B-4438-8DF8-5474F5446621}" dt="2021-03-24T10:42:53.990" v="1450" actId="47"/>
        <pc:sldMkLst>
          <pc:docMk/>
          <pc:sldMk cId="2814030897" sldId="2076137836"/>
        </pc:sldMkLst>
        <pc:spChg chg="del">
          <ac:chgData name="Eldert Grootenboer" userId="3fe8758b2c2b58d2" providerId="LiveId" clId="{80D3185E-4D2B-4438-8DF8-5474F5446621}" dt="2021-03-23T16:05:58.253" v="646" actId="700"/>
          <ac:spMkLst>
            <pc:docMk/>
            <pc:sldMk cId="2814030897" sldId="2076137836"/>
            <ac:spMk id="2" creationId="{B94873A8-ABBB-448E-AAA5-9B4974A95078}"/>
          </ac:spMkLst>
        </pc:spChg>
        <pc:spChg chg="add del mod ord">
          <ac:chgData name="Eldert Grootenboer" userId="3fe8758b2c2b58d2" providerId="LiveId" clId="{80D3185E-4D2B-4438-8DF8-5474F5446621}" dt="2021-03-24T10:42:37.733" v="1446" actId="26606"/>
          <ac:spMkLst>
            <pc:docMk/>
            <pc:sldMk cId="2814030897" sldId="2076137836"/>
            <ac:spMk id="3" creationId="{03161D19-1086-4FF5-B9E0-5A27CBB012EA}"/>
          </ac:spMkLst>
        </pc:spChg>
        <pc:spChg chg="add del mod ord">
          <ac:chgData name="Eldert Grootenboer" userId="3fe8758b2c2b58d2" providerId="LiveId" clId="{80D3185E-4D2B-4438-8DF8-5474F5446621}" dt="2021-03-23T16:06:53.878" v="652" actId="700"/>
          <ac:spMkLst>
            <pc:docMk/>
            <pc:sldMk cId="2814030897" sldId="2076137836"/>
            <ac:spMk id="4" creationId="{57AF899B-12CB-4704-A1C2-427F72463D80}"/>
          </ac:spMkLst>
        </pc:spChg>
        <pc:spChg chg="add mod ord">
          <ac:chgData name="Eldert Grootenboer" userId="3fe8758b2c2b58d2" providerId="LiveId" clId="{80D3185E-4D2B-4438-8DF8-5474F5446621}" dt="2021-03-24T10:42:37.733" v="1446" actId="26606"/>
          <ac:spMkLst>
            <pc:docMk/>
            <pc:sldMk cId="2814030897" sldId="2076137836"/>
            <ac:spMk id="5" creationId="{FE0BF13A-C2BF-4F99-BA8D-34A715EE139D}"/>
          </ac:spMkLst>
        </pc:spChg>
        <pc:spChg chg="add">
          <ac:chgData name="Eldert Grootenboer" userId="3fe8758b2c2b58d2" providerId="LiveId" clId="{80D3185E-4D2B-4438-8DF8-5474F5446621}" dt="2021-03-24T10:42:37.733" v="1446" actId="26606"/>
          <ac:spMkLst>
            <pc:docMk/>
            <pc:sldMk cId="2814030897" sldId="2076137836"/>
            <ac:spMk id="8" creationId="{37E32B78-23DD-4E77-8B9C-7779E3BF20C2}"/>
          </ac:spMkLst>
        </pc:spChg>
        <pc:spChg chg="add del">
          <ac:chgData name="Eldert Grootenboer" userId="3fe8758b2c2b58d2" providerId="LiveId" clId="{80D3185E-4D2B-4438-8DF8-5474F5446621}" dt="2021-03-24T10:42:30.510" v="1444" actId="26606"/>
          <ac:spMkLst>
            <pc:docMk/>
            <pc:sldMk cId="2814030897" sldId="2076137836"/>
            <ac:spMk id="11" creationId="{37E32B78-23DD-4E77-8B9C-7779E3BF20C2}"/>
          </ac:spMkLst>
        </pc:spChg>
        <pc:graphicFrameChg chg="add del">
          <ac:chgData name="Eldert Grootenboer" userId="3fe8758b2c2b58d2" providerId="LiveId" clId="{80D3185E-4D2B-4438-8DF8-5474F5446621}" dt="2021-03-24T10:42:30.510" v="1444" actId="26606"/>
          <ac:graphicFrameMkLst>
            <pc:docMk/>
            <pc:sldMk cId="2814030897" sldId="2076137836"/>
            <ac:graphicFrameMk id="7" creationId="{1E97B4C2-0FBD-4E83-8B5B-BB5625861055}"/>
          </ac:graphicFrameMkLst>
        </pc:graphicFrameChg>
        <pc:graphicFrameChg chg="add">
          <ac:chgData name="Eldert Grootenboer" userId="3fe8758b2c2b58d2" providerId="LiveId" clId="{80D3185E-4D2B-4438-8DF8-5474F5446621}" dt="2021-03-24T10:42:37.733" v="1446" actId="26606"/>
          <ac:graphicFrameMkLst>
            <pc:docMk/>
            <pc:sldMk cId="2814030897" sldId="2076137836"/>
            <ac:graphicFrameMk id="9" creationId="{3E223D85-1A16-40E6-B5DF-871E9836D22F}"/>
          </ac:graphicFrameMkLst>
        </pc:graphicFrameChg>
      </pc:sldChg>
      <pc:sldChg chg="addSp delSp modSp new mod modTransition modClrScheme modShow chgLayout">
        <pc:chgData name="Eldert Grootenboer" userId="3fe8758b2c2b58d2" providerId="LiveId" clId="{80D3185E-4D2B-4438-8DF8-5474F5446621}" dt="2021-03-29T10:40:09.547" v="2060"/>
        <pc:sldMkLst>
          <pc:docMk/>
          <pc:sldMk cId="3761825069" sldId="2076137837"/>
        </pc:sldMkLst>
        <pc:spChg chg="mod ord">
          <ac:chgData name="Eldert Grootenboer" userId="3fe8758b2c2b58d2" providerId="LiveId" clId="{80D3185E-4D2B-4438-8DF8-5474F5446621}" dt="2021-03-29T10:40:09.547" v="2060"/>
          <ac:spMkLst>
            <pc:docMk/>
            <pc:sldMk cId="3761825069" sldId="2076137837"/>
            <ac:spMk id="2" creationId="{23B7383F-014F-4E50-9FF6-3164ABA09BBB}"/>
          </ac:spMkLst>
        </pc:spChg>
        <pc:spChg chg="del">
          <ac:chgData name="Eldert Grootenboer" userId="3fe8758b2c2b58d2" providerId="LiveId" clId="{80D3185E-4D2B-4438-8DF8-5474F5446621}" dt="2021-03-23T16:05:58.253" v="646" actId="700"/>
          <ac:spMkLst>
            <pc:docMk/>
            <pc:sldMk cId="3761825069" sldId="2076137837"/>
            <ac:spMk id="3" creationId="{49AB3183-03EA-4A0C-83D1-FF89AE5F055D}"/>
          </ac:spMkLst>
        </pc:spChg>
        <pc:spChg chg="add del mod ord">
          <ac:chgData name="Eldert Grootenboer" userId="3fe8758b2c2b58d2" providerId="LiveId" clId="{80D3185E-4D2B-4438-8DF8-5474F5446621}" dt="2021-03-23T16:06:53.878" v="652" actId="700"/>
          <ac:spMkLst>
            <pc:docMk/>
            <pc:sldMk cId="3761825069" sldId="2076137837"/>
            <ac:spMk id="4" creationId="{A2619E2E-F327-461C-9401-F6FF22C2FDE8}"/>
          </ac:spMkLst>
        </pc:spChg>
        <pc:spChg chg="add del mod ord">
          <ac:chgData name="Eldert Grootenboer" userId="3fe8758b2c2b58d2" providerId="LiveId" clId="{80D3185E-4D2B-4438-8DF8-5474F5446621}" dt="2021-03-23T16:40:00.871" v="974" actId="700"/>
          <ac:spMkLst>
            <pc:docMk/>
            <pc:sldMk cId="3761825069" sldId="2076137837"/>
            <ac:spMk id="5" creationId="{F5CAEC34-155E-43FE-A2ED-5E1EC3940202}"/>
          </ac:spMkLst>
        </pc:spChg>
        <pc:spChg chg="add mod ord">
          <ac:chgData name="Eldert Grootenboer" userId="3fe8758b2c2b58d2" providerId="LiveId" clId="{80D3185E-4D2B-4438-8DF8-5474F5446621}" dt="2021-03-29T10:40:09.547" v="2060"/>
          <ac:spMkLst>
            <pc:docMk/>
            <pc:sldMk cId="3761825069" sldId="2076137837"/>
            <ac:spMk id="6" creationId="{E4178596-9227-42B5-9D7D-4B9252399EB5}"/>
          </ac:spMkLst>
        </pc:spChg>
      </pc:sldChg>
      <pc:sldChg chg="addSp delSp modSp new mod modTransition modClrScheme modShow chgLayout">
        <pc:chgData name="Eldert Grootenboer" userId="3fe8758b2c2b58d2" providerId="LiveId" clId="{80D3185E-4D2B-4438-8DF8-5474F5446621}" dt="2021-03-29T10:40:09.547" v="2060"/>
        <pc:sldMkLst>
          <pc:docMk/>
          <pc:sldMk cId="1512689785" sldId="2076137838"/>
        </pc:sldMkLst>
        <pc:spChg chg="del">
          <ac:chgData name="Eldert Grootenboer" userId="3fe8758b2c2b58d2" providerId="LiveId" clId="{80D3185E-4D2B-4438-8DF8-5474F5446621}" dt="2021-03-23T16:05:58.253" v="646" actId="700"/>
          <ac:spMkLst>
            <pc:docMk/>
            <pc:sldMk cId="1512689785" sldId="2076137838"/>
            <ac:spMk id="2" creationId="{E1082F54-7AA5-4771-8D01-E0E633A3E411}"/>
          </ac:spMkLst>
        </pc:spChg>
        <pc:spChg chg="mod ord">
          <ac:chgData name="Eldert Grootenboer" userId="3fe8758b2c2b58d2" providerId="LiveId" clId="{80D3185E-4D2B-4438-8DF8-5474F5446621}" dt="2021-03-29T10:40:09.547" v="2060"/>
          <ac:spMkLst>
            <pc:docMk/>
            <pc:sldMk cId="1512689785" sldId="2076137838"/>
            <ac:spMk id="3" creationId="{90E101F5-53C2-45AC-B343-4D00325FC4C2}"/>
          </ac:spMkLst>
        </pc:spChg>
        <pc:spChg chg="add del mod ord">
          <ac:chgData name="Eldert Grootenboer" userId="3fe8758b2c2b58d2" providerId="LiveId" clId="{80D3185E-4D2B-4438-8DF8-5474F5446621}" dt="2021-03-23T16:06:53.878" v="652" actId="700"/>
          <ac:spMkLst>
            <pc:docMk/>
            <pc:sldMk cId="1512689785" sldId="2076137838"/>
            <ac:spMk id="4" creationId="{109207E9-2988-46C7-BB17-3581B9CF357F}"/>
          </ac:spMkLst>
        </pc:spChg>
        <pc:spChg chg="add mod ord">
          <ac:chgData name="Eldert Grootenboer" userId="3fe8758b2c2b58d2" providerId="LiveId" clId="{80D3185E-4D2B-4438-8DF8-5474F5446621}" dt="2021-03-29T10:40:09.547" v="2060"/>
          <ac:spMkLst>
            <pc:docMk/>
            <pc:sldMk cId="1512689785" sldId="2076137838"/>
            <ac:spMk id="5" creationId="{20B899C0-EF34-4263-9792-E51D216933BE}"/>
          </ac:spMkLst>
        </pc:spChg>
      </pc:sldChg>
      <pc:sldChg chg="add del">
        <pc:chgData name="Eldert Grootenboer" userId="3fe8758b2c2b58d2" providerId="LiveId" clId="{80D3185E-4D2B-4438-8DF8-5474F5446621}" dt="2021-03-23T15:01:31.426" v="182" actId="22"/>
        <pc:sldMkLst>
          <pc:docMk/>
          <pc:sldMk cId="3505136346" sldId="2076137838"/>
        </pc:sldMkLst>
      </pc:sldChg>
      <pc:sldChg chg="modSp new del mod">
        <pc:chgData name="Eldert Grootenboer" userId="3fe8758b2c2b58d2" providerId="LiveId" clId="{80D3185E-4D2B-4438-8DF8-5474F5446621}" dt="2021-03-23T15:41:52.821" v="627" actId="47"/>
        <pc:sldMkLst>
          <pc:docMk/>
          <pc:sldMk cId="2329042646" sldId="2076137839"/>
        </pc:sldMkLst>
        <pc:spChg chg="mod">
          <ac:chgData name="Eldert Grootenboer" userId="3fe8758b2c2b58d2" providerId="LiveId" clId="{80D3185E-4D2B-4438-8DF8-5474F5446621}" dt="2021-03-23T15:41:46.715" v="622" actId="21"/>
          <ac:spMkLst>
            <pc:docMk/>
            <pc:sldMk cId="2329042646" sldId="2076137839"/>
            <ac:spMk id="2" creationId="{120A59E7-3390-468B-B9AE-8E3DE48F8162}"/>
          </ac:spMkLst>
        </pc:spChg>
      </pc:sldChg>
      <pc:sldChg chg="addSp delSp modSp new mod modTransition modClrScheme chgLayout modNotesTx">
        <pc:chgData name="Eldert Grootenboer" userId="3fe8758b2c2b58d2" providerId="LiveId" clId="{80D3185E-4D2B-4438-8DF8-5474F5446621}" dt="2021-04-06T19:40:18.917" v="2418" actId="20577"/>
        <pc:sldMkLst>
          <pc:docMk/>
          <pc:sldMk cId="4134085281" sldId="2076137840"/>
        </pc:sldMkLst>
        <pc:spChg chg="mod ord">
          <ac:chgData name="Eldert Grootenboer" userId="3fe8758b2c2b58d2" providerId="LiveId" clId="{80D3185E-4D2B-4438-8DF8-5474F5446621}" dt="2021-03-29T10:40:41.375" v="2068" actId="700"/>
          <ac:spMkLst>
            <pc:docMk/>
            <pc:sldMk cId="4134085281" sldId="2076137840"/>
            <ac:spMk id="2" creationId="{D0D8F2B4-5C5F-43CD-BBA4-E752D8F7ACC5}"/>
          </ac:spMkLst>
        </pc:spChg>
        <pc:spChg chg="del">
          <ac:chgData name="Eldert Grootenboer" userId="3fe8758b2c2b58d2" providerId="LiveId" clId="{80D3185E-4D2B-4438-8DF8-5474F5446621}" dt="2021-03-23T16:06:53.878" v="652" actId="700"/>
          <ac:spMkLst>
            <pc:docMk/>
            <pc:sldMk cId="4134085281" sldId="2076137840"/>
            <ac:spMk id="3" creationId="{379D1DBE-3F9C-41F3-899E-51AC93323D46}"/>
          </ac:spMkLst>
        </pc:spChg>
        <pc:spChg chg="add del mod ord">
          <ac:chgData name="Eldert Grootenboer" userId="3fe8758b2c2b58d2" providerId="LiveId" clId="{80D3185E-4D2B-4438-8DF8-5474F5446621}" dt="2021-03-29T10:40:41.375" v="2068" actId="700"/>
          <ac:spMkLst>
            <pc:docMk/>
            <pc:sldMk cId="4134085281" sldId="2076137840"/>
            <ac:spMk id="3" creationId="{E1A170EA-9B0A-40C5-A7BC-481F69D740B7}"/>
          </ac:spMkLst>
        </pc:spChg>
        <pc:spChg chg="add del mod ord">
          <ac:chgData name="Eldert Grootenboer" userId="3fe8758b2c2b58d2" providerId="LiveId" clId="{80D3185E-4D2B-4438-8DF8-5474F5446621}" dt="2021-03-24T11:01:01.779" v="1841" actId="700"/>
          <ac:spMkLst>
            <pc:docMk/>
            <pc:sldMk cId="4134085281" sldId="2076137840"/>
            <ac:spMk id="4" creationId="{54CB228A-42A4-4518-9372-5756A8F2FD06}"/>
          </ac:spMkLst>
        </pc:spChg>
        <pc:spChg chg="add del mod ord">
          <ac:chgData name="Eldert Grootenboer" userId="3fe8758b2c2b58d2" providerId="LiveId" clId="{80D3185E-4D2B-4438-8DF8-5474F5446621}" dt="2021-03-29T10:40:41.375" v="2068" actId="700"/>
          <ac:spMkLst>
            <pc:docMk/>
            <pc:sldMk cId="4134085281" sldId="2076137840"/>
            <ac:spMk id="4" creationId="{ADED581A-B0D1-4F63-B28C-72A667A90749}"/>
          </ac:spMkLst>
        </pc:spChg>
        <pc:spChg chg="add mod ord">
          <ac:chgData name="Eldert Grootenboer" userId="3fe8758b2c2b58d2" providerId="LiveId" clId="{80D3185E-4D2B-4438-8DF8-5474F5446621}" dt="2021-03-29T10:40:51.228" v="2069" actId="12"/>
          <ac:spMkLst>
            <pc:docMk/>
            <pc:sldMk cId="4134085281" sldId="2076137840"/>
            <ac:spMk id="5" creationId="{25C09C0A-AC28-4CFE-827D-7AEA5868EA49}"/>
          </ac:spMkLst>
        </pc:spChg>
        <pc:spChg chg="add mod ord">
          <ac:chgData name="Eldert Grootenboer" userId="3fe8758b2c2b58d2" providerId="LiveId" clId="{80D3185E-4D2B-4438-8DF8-5474F5446621}" dt="2021-03-29T10:40:54.429" v="2070" actId="12"/>
          <ac:spMkLst>
            <pc:docMk/>
            <pc:sldMk cId="4134085281" sldId="2076137840"/>
            <ac:spMk id="6" creationId="{3D42651E-2712-4255-9B34-D48BF197B97D}"/>
          </ac:spMkLst>
        </pc:spChg>
      </pc:sldChg>
      <pc:sldChg chg="addSp delSp modSp new del mod modClrScheme chgLayout">
        <pc:chgData name="Eldert Grootenboer" userId="3fe8758b2c2b58d2" providerId="LiveId" clId="{80D3185E-4D2B-4438-8DF8-5474F5446621}" dt="2021-03-23T15:20:36.747" v="323" actId="47"/>
        <pc:sldMkLst>
          <pc:docMk/>
          <pc:sldMk cId="2275502966" sldId="2076137841"/>
        </pc:sldMkLst>
        <pc:spChg chg="add del mod ord">
          <ac:chgData name="Eldert Grootenboer" userId="3fe8758b2c2b58d2" providerId="LiveId" clId="{80D3185E-4D2B-4438-8DF8-5474F5446621}" dt="2021-03-23T15:09:52.017" v="311" actId="700"/>
          <ac:spMkLst>
            <pc:docMk/>
            <pc:sldMk cId="2275502966" sldId="2076137841"/>
            <ac:spMk id="2" creationId="{03158660-6F25-4430-8989-18DEBE076F06}"/>
          </ac:spMkLst>
        </pc:spChg>
        <pc:spChg chg="add del">
          <ac:chgData name="Eldert Grootenboer" userId="3fe8758b2c2b58d2" providerId="LiveId" clId="{80D3185E-4D2B-4438-8DF8-5474F5446621}" dt="2021-03-23T15:09:52.017" v="311" actId="700"/>
          <ac:spMkLst>
            <pc:docMk/>
            <pc:sldMk cId="2275502966" sldId="2076137841"/>
            <ac:spMk id="3" creationId="{A1513BCA-D2A8-4025-8200-1DCC020AB476}"/>
          </ac:spMkLst>
        </pc:spChg>
        <pc:spChg chg="add del mod ord">
          <ac:chgData name="Eldert Grootenboer" userId="3fe8758b2c2b58d2" providerId="LiveId" clId="{80D3185E-4D2B-4438-8DF8-5474F5446621}" dt="2021-03-23T15:09:36.956" v="304" actId="700"/>
          <ac:spMkLst>
            <pc:docMk/>
            <pc:sldMk cId="2275502966" sldId="2076137841"/>
            <ac:spMk id="10" creationId="{09C4F3BF-A803-4122-8DBC-BFDDF83B844D}"/>
          </ac:spMkLst>
        </pc:spChg>
        <pc:spChg chg="add del mod ord">
          <ac:chgData name="Eldert Grootenboer" userId="3fe8758b2c2b58d2" providerId="LiveId" clId="{80D3185E-4D2B-4438-8DF8-5474F5446621}" dt="2021-03-23T15:09:36.956" v="304" actId="700"/>
          <ac:spMkLst>
            <pc:docMk/>
            <pc:sldMk cId="2275502966" sldId="2076137841"/>
            <ac:spMk id="11" creationId="{C4853147-0DAF-47F1-86AA-2592CD034044}"/>
          </ac:spMkLst>
        </pc:spChg>
        <pc:spChg chg="add mod ord">
          <ac:chgData name="Eldert Grootenboer" userId="3fe8758b2c2b58d2" providerId="LiveId" clId="{80D3185E-4D2B-4438-8DF8-5474F5446621}" dt="2021-03-23T15:09:52.017" v="311" actId="700"/>
          <ac:spMkLst>
            <pc:docMk/>
            <pc:sldMk cId="2275502966" sldId="2076137841"/>
            <ac:spMk id="24" creationId="{755A92F3-5DBE-4CDB-ADD7-F8DB38EF5FF4}"/>
          </ac:spMkLst>
        </pc:spChg>
        <pc:grpChg chg="add del mod">
          <ac:chgData name="Eldert Grootenboer" userId="3fe8758b2c2b58d2" providerId="LiveId" clId="{80D3185E-4D2B-4438-8DF8-5474F5446621}" dt="2021-03-23T15:09:38.346" v="308" actId="164"/>
          <ac:grpSpMkLst>
            <pc:docMk/>
            <pc:sldMk cId="2275502966" sldId="2076137841"/>
            <ac:grpSpMk id="9" creationId="{393FFEDF-A7B4-429F-8797-7ABEFF3602AA}"/>
          </ac:grpSpMkLst>
        </pc:grpChg>
        <pc:grpChg chg="add del mod">
          <ac:chgData name="Eldert Grootenboer" userId="3fe8758b2c2b58d2" providerId="LiveId" clId="{80D3185E-4D2B-4438-8DF8-5474F5446621}" dt="2021-03-23T15:09:35.615" v="301" actId="164"/>
          <ac:grpSpMkLst>
            <pc:docMk/>
            <pc:sldMk cId="2275502966" sldId="2076137841"/>
            <ac:grpSpMk id="17" creationId="{89EF7F11-03B5-43D5-BA57-A87B58544E59}"/>
          </ac:grpSpMkLst>
        </pc:grpChg>
        <pc:grpChg chg="add del mod ord">
          <ac:chgData name="Eldert Grootenboer" userId="3fe8758b2c2b58d2" providerId="LiveId" clId="{80D3185E-4D2B-4438-8DF8-5474F5446621}" dt="2021-03-23T15:09:34.756" v="299"/>
          <ac:grpSpMkLst>
            <pc:docMk/>
            <pc:sldMk cId="2275502966" sldId="2076137841"/>
            <ac:grpSpMk id="18" creationId="{447AE265-F247-42A4-99D3-B72ADC992679}"/>
          </ac:grpSpMkLst>
        </pc:grpChg>
        <pc:picChg chg="add del mod topLvl">
          <ac:chgData name="Eldert Grootenboer" userId="3fe8758b2c2b58d2" providerId="LiveId" clId="{80D3185E-4D2B-4438-8DF8-5474F5446621}" dt="2021-03-23T15:09:39.099" v="310" actId="1076"/>
          <ac:picMkLst>
            <pc:docMk/>
            <pc:sldMk cId="2275502966" sldId="2076137841"/>
            <ac:picMk id="4" creationId="{B20AA6A1-4C9D-46C3-8E7C-75B01C6A21B5}"/>
          </ac:picMkLst>
        </pc:picChg>
        <pc:picChg chg="add del mod topLvl">
          <ac:chgData name="Eldert Grootenboer" userId="3fe8758b2c2b58d2" providerId="LiveId" clId="{80D3185E-4D2B-4438-8DF8-5474F5446621}" dt="2021-03-23T15:09:39.099" v="310" actId="1076"/>
          <ac:picMkLst>
            <pc:docMk/>
            <pc:sldMk cId="2275502966" sldId="2076137841"/>
            <ac:picMk id="5" creationId="{30B60B1A-ABE4-4AEE-AB26-E90554528D70}"/>
          </ac:picMkLst>
        </pc:picChg>
        <pc:picChg chg="add del mod topLvl">
          <ac:chgData name="Eldert Grootenboer" userId="3fe8758b2c2b58d2" providerId="LiveId" clId="{80D3185E-4D2B-4438-8DF8-5474F5446621}" dt="2021-03-23T15:09:39.099" v="310" actId="1076"/>
          <ac:picMkLst>
            <pc:docMk/>
            <pc:sldMk cId="2275502966" sldId="2076137841"/>
            <ac:picMk id="8" creationId="{85FE5ACD-6499-4E4F-8293-8BF611D077E8}"/>
          </ac:picMkLst>
        </pc:picChg>
        <pc:picChg chg="add del mod">
          <ac:chgData name="Eldert Grootenboer" userId="3fe8758b2c2b58d2" providerId="LiveId" clId="{80D3185E-4D2B-4438-8DF8-5474F5446621}" dt="2021-03-23T15:09:36.029" v="302"/>
          <ac:picMkLst>
            <pc:docMk/>
            <pc:sldMk cId="2275502966" sldId="2076137841"/>
            <ac:picMk id="12" creationId="{14AB5292-1682-4C21-9B45-A6CE8F4BCA0C}"/>
          </ac:picMkLst>
        </pc:picChg>
        <pc:picChg chg="add del mod">
          <ac:chgData name="Eldert Grootenboer" userId="3fe8758b2c2b58d2" providerId="LiveId" clId="{80D3185E-4D2B-4438-8DF8-5474F5446621}" dt="2021-03-23T15:09:36.029" v="302"/>
          <ac:picMkLst>
            <pc:docMk/>
            <pc:sldMk cId="2275502966" sldId="2076137841"/>
            <ac:picMk id="13" creationId="{D7F2022B-6BA5-4459-B61B-256A9E34F01E}"/>
          </ac:picMkLst>
        </pc:picChg>
        <pc:picChg chg="add del mod">
          <ac:chgData name="Eldert Grootenboer" userId="3fe8758b2c2b58d2" providerId="LiveId" clId="{80D3185E-4D2B-4438-8DF8-5474F5446621}" dt="2021-03-23T15:09:36.029" v="302"/>
          <ac:picMkLst>
            <pc:docMk/>
            <pc:sldMk cId="2275502966" sldId="2076137841"/>
            <ac:picMk id="16" creationId="{4E6881EB-9763-434E-96E1-1538CA57F930}"/>
          </ac:picMkLst>
        </pc:picChg>
        <pc:picChg chg="add del mod topLvl">
          <ac:chgData name="Eldert Grootenboer" userId="3fe8758b2c2b58d2" providerId="LiveId" clId="{80D3185E-4D2B-4438-8DF8-5474F5446621}" dt="2021-03-23T15:09:32.859" v="298" actId="165"/>
          <ac:picMkLst>
            <pc:docMk/>
            <pc:sldMk cId="2275502966" sldId="2076137841"/>
            <ac:picMk id="19" creationId="{D4129792-3742-4155-9782-1B3A9A08C899}"/>
          </ac:picMkLst>
        </pc:picChg>
        <pc:picChg chg="add del mod topLvl">
          <ac:chgData name="Eldert Grootenboer" userId="3fe8758b2c2b58d2" providerId="LiveId" clId="{80D3185E-4D2B-4438-8DF8-5474F5446621}" dt="2021-03-23T15:09:32.859" v="298" actId="165"/>
          <ac:picMkLst>
            <pc:docMk/>
            <pc:sldMk cId="2275502966" sldId="2076137841"/>
            <ac:picMk id="20" creationId="{1E7EFA4E-4153-4CB8-B7E5-82342804F4A3}"/>
          </ac:picMkLst>
        </pc:picChg>
        <pc:picChg chg="add del mod topLvl">
          <ac:chgData name="Eldert Grootenboer" userId="3fe8758b2c2b58d2" providerId="LiveId" clId="{80D3185E-4D2B-4438-8DF8-5474F5446621}" dt="2021-03-23T15:09:32.859" v="298" actId="165"/>
          <ac:picMkLst>
            <pc:docMk/>
            <pc:sldMk cId="2275502966" sldId="2076137841"/>
            <ac:picMk id="23" creationId="{C2EF5C3D-A1D5-4191-B49B-4921E886FE20}"/>
          </ac:picMkLst>
        </pc:picChg>
        <pc:cxnChg chg="add del mod topLvl">
          <ac:chgData name="Eldert Grootenboer" userId="3fe8758b2c2b58d2" providerId="LiveId" clId="{80D3185E-4D2B-4438-8DF8-5474F5446621}" dt="2021-03-23T15:09:39.099" v="310" actId="1076"/>
          <ac:cxnSpMkLst>
            <pc:docMk/>
            <pc:sldMk cId="2275502966" sldId="2076137841"/>
            <ac:cxnSpMk id="6" creationId="{FF054EC8-B7E9-4002-B91E-1CFA63853F35}"/>
          </ac:cxnSpMkLst>
        </pc:cxnChg>
        <pc:cxnChg chg="add del mod topLvl">
          <ac:chgData name="Eldert Grootenboer" userId="3fe8758b2c2b58d2" providerId="LiveId" clId="{80D3185E-4D2B-4438-8DF8-5474F5446621}" dt="2021-03-23T15:09:39.099" v="310" actId="1076"/>
          <ac:cxnSpMkLst>
            <pc:docMk/>
            <pc:sldMk cId="2275502966" sldId="2076137841"/>
            <ac:cxnSpMk id="7" creationId="{BBA35B2C-78CC-4D51-9909-F9039A4C54CA}"/>
          </ac:cxnSpMkLst>
        </pc:cxnChg>
        <pc:cxnChg chg="add del mod">
          <ac:chgData name="Eldert Grootenboer" userId="3fe8758b2c2b58d2" providerId="LiveId" clId="{80D3185E-4D2B-4438-8DF8-5474F5446621}" dt="2021-03-23T15:09:36.029" v="302"/>
          <ac:cxnSpMkLst>
            <pc:docMk/>
            <pc:sldMk cId="2275502966" sldId="2076137841"/>
            <ac:cxnSpMk id="14" creationId="{273B96D5-244E-48D1-8A12-D9B8C7358878}"/>
          </ac:cxnSpMkLst>
        </pc:cxnChg>
        <pc:cxnChg chg="add del mod">
          <ac:chgData name="Eldert Grootenboer" userId="3fe8758b2c2b58d2" providerId="LiveId" clId="{80D3185E-4D2B-4438-8DF8-5474F5446621}" dt="2021-03-23T15:09:36.029" v="302"/>
          <ac:cxnSpMkLst>
            <pc:docMk/>
            <pc:sldMk cId="2275502966" sldId="2076137841"/>
            <ac:cxnSpMk id="15" creationId="{0870C604-EB33-48E9-A897-526C4B8C9077}"/>
          </ac:cxnSpMkLst>
        </pc:cxnChg>
        <pc:cxnChg chg="add del mod topLvl">
          <ac:chgData name="Eldert Grootenboer" userId="3fe8758b2c2b58d2" providerId="LiveId" clId="{80D3185E-4D2B-4438-8DF8-5474F5446621}" dt="2021-03-23T15:09:32.859" v="298" actId="165"/>
          <ac:cxnSpMkLst>
            <pc:docMk/>
            <pc:sldMk cId="2275502966" sldId="2076137841"/>
            <ac:cxnSpMk id="21" creationId="{25F3352E-C172-4746-A94B-56694EDECF4C}"/>
          </ac:cxnSpMkLst>
        </pc:cxnChg>
        <pc:cxnChg chg="add del mod topLvl">
          <ac:chgData name="Eldert Grootenboer" userId="3fe8758b2c2b58d2" providerId="LiveId" clId="{80D3185E-4D2B-4438-8DF8-5474F5446621}" dt="2021-03-23T15:09:32.859" v="298" actId="165"/>
          <ac:cxnSpMkLst>
            <pc:docMk/>
            <pc:sldMk cId="2275502966" sldId="2076137841"/>
            <ac:cxnSpMk id="22" creationId="{5ACCCB37-26B9-41CA-84E9-382B5124B395}"/>
          </ac:cxnSpMkLst>
        </pc:cxnChg>
      </pc:sldChg>
      <pc:sldChg chg="addSp delSp modSp new mod modTransition modClrScheme modAnim modShow chgLayout">
        <pc:chgData name="Eldert Grootenboer" userId="3fe8758b2c2b58d2" providerId="LiveId" clId="{80D3185E-4D2B-4438-8DF8-5474F5446621}" dt="2021-03-29T10:40:09.547" v="2060"/>
        <pc:sldMkLst>
          <pc:docMk/>
          <pc:sldMk cId="1165720735" sldId="2076137842"/>
        </pc:sldMkLst>
        <pc:spChg chg="del mod ord">
          <ac:chgData name="Eldert Grootenboer" userId="3fe8758b2c2b58d2" providerId="LiveId" clId="{80D3185E-4D2B-4438-8DF8-5474F5446621}" dt="2021-03-23T15:10:40.582" v="313" actId="700"/>
          <ac:spMkLst>
            <pc:docMk/>
            <pc:sldMk cId="1165720735" sldId="2076137842"/>
            <ac:spMk id="2" creationId="{D9EB88EB-5D24-4406-A098-0D6CC6CF1034}"/>
          </ac:spMkLst>
        </pc:spChg>
        <pc:spChg chg="del">
          <ac:chgData name="Eldert Grootenboer" userId="3fe8758b2c2b58d2" providerId="LiveId" clId="{80D3185E-4D2B-4438-8DF8-5474F5446621}" dt="2021-03-23T15:10:40.582" v="313" actId="700"/>
          <ac:spMkLst>
            <pc:docMk/>
            <pc:sldMk cId="1165720735" sldId="2076137842"/>
            <ac:spMk id="3" creationId="{23799055-095A-4440-BCA0-DF5CA0DA4944}"/>
          </ac:spMkLst>
        </pc:spChg>
        <pc:spChg chg="add del mod ord">
          <ac:chgData name="Eldert Grootenboer" userId="3fe8758b2c2b58d2" providerId="LiveId" clId="{80D3185E-4D2B-4438-8DF8-5474F5446621}" dt="2021-03-23T16:05:58.253" v="646" actId="700"/>
          <ac:spMkLst>
            <pc:docMk/>
            <pc:sldMk cId="1165720735" sldId="2076137842"/>
            <ac:spMk id="4" creationId="{44556B26-3962-456A-BF07-FD69FB70C3D4}"/>
          </ac:spMkLst>
        </pc:spChg>
        <pc:spChg chg="add del mod ord">
          <ac:chgData name="Eldert Grootenboer" userId="3fe8758b2c2b58d2" providerId="LiveId" clId="{80D3185E-4D2B-4438-8DF8-5474F5446621}" dt="2021-03-23T16:06:53.878" v="652" actId="700"/>
          <ac:spMkLst>
            <pc:docMk/>
            <pc:sldMk cId="1165720735" sldId="2076137842"/>
            <ac:spMk id="12" creationId="{50C4D6BC-9B92-431E-8934-9CC23D9D4C09}"/>
          </ac:spMkLst>
        </pc:spChg>
        <pc:spChg chg="add del mod ord">
          <ac:chgData name="Eldert Grootenboer" userId="3fe8758b2c2b58d2" providerId="LiveId" clId="{80D3185E-4D2B-4438-8DF8-5474F5446621}" dt="2021-03-23T16:06:53.878" v="652" actId="700"/>
          <ac:spMkLst>
            <pc:docMk/>
            <pc:sldMk cId="1165720735" sldId="2076137842"/>
            <ac:spMk id="13" creationId="{B9247B8E-A8E9-4ACB-9F5A-FEEF1E33CF10}"/>
          </ac:spMkLst>
        </pc:spChg>
        <pc:spChg chg="add mod ord">
          <ac:chgData name="Eldert Grootenboer" userId="3fe8758b2c2b58d2" providerId="LiveId" clId="{80D3185E-4D2B-4438-8DF8-5474F5446621}" dt="2021-03-29T10:40:09.547" v="2060"/>
          <ac:spMkLst>
            <pc:docMk/>
            <pc:sldMk cId="1165720735" sldId="2076137842"/>
            <ac:spMk id="14" creationId="{193ECD0B-864D-465F-BE5B-F4760169FFD4}"/>
          </ac:spMkLst>
        </pc:spChg>
        <pc:spChg chg="add del mod ord">
          <ac:chgData name="Eldert Grootenboer" userId="3fe8758b2c2b58d2" providerId="LiveId" clId="{80D3185E-4D2B-4438-8DF8-5474F5446621}" dt="2021-03-23T16:48:48.667" v="1083" actId="700"/>
          <ac:spMkLst>
            <pc:docMk/>
            <pc:sldMk cId="1165720735" sldId="2076137842"/>
            <ac:spMk id="15" creationId="{24F63A00-8852-421D-B387-6E4215C7C39B}"/>
          </ac:spMkLst>
        </pc:spChg>
        <pc:picChg chg="add mod">
          <ac:chgData name="Eldert Grootenboer" userId="3fe8758b2c2b58d2" providerId="LiveId" clId="{80D3185E-4D2B-4438-8DF8-5474F5446621}" dt="2021-03-23T15:10:41.911" v="314"/>
          <ac:picMkLst>
            <pc:docMk/>
            <pc:sldMk cId="1165720735" sldId="2076137842"/>
            <ac:picMk id="5" creationId="{51470ABF-813B-41AA-AF02-2D3FC67B0025}"/>
          </ac:picMkLst>
        </pc:picChg>
        <pc:picChg chg="add mod">
          <ac:chgData name="Eldert Grootenboer" userId="3fe8758b2c2b58d2" providerId="LiveId" clId="{80D3185E-4D2B-4438-8DF8-5474F5446621}" dt="2021-03-23T15:10:41.911" v="314"/>
          <ac:picMkLst>
            <pc:docMk/>
            <pc:sldMk cId="1165720735" sldId="2076137842"/>
            <ac:picMk id="6" creationId="{00A4790E-D9C8-4200-ABE4-4A02C1600D54}"/>
          </ac:picMkLst>
        </pc:picChg>
        <pc:picChg chg="add mod">
          <ac:chgData name="Eldert Grootenboer" userId="3fe8758b2c2b58d2" providerId="LiveId" clId="{80D3185E-4D2B-4438-8DF8-5474F5446621}" dt="2021-03-23T16:48:38.051" v="1081"/>
          <ac:picMkLst>
            <pc:docMk/>
            <pc:sldMk cId="1165720735" sldId="2076137842"/>
            <ac:picMk id="7" creationId="{946BC039-42E9-4255-A238-E47FA416808E}"/>
          </ac:picMkLst>
        </pc:picChg>
        <pc:picChg chg="add mod">
          <ac:chgData name="Eldert Grootenboer" userId="3fe8758b2c2b58d2" providerId="LiveId" clId="{80D3185E-4D2B-4438-8DF8-5474F5446621}" dt="2021-03-23T15:10:41.911" v="314"/>
          <ac:picMkLst>
            <pc:docMk/>
            <pc:sldMk cId="1165720735" sldId="2076137842"/>
            <ac:picMk id="10" creationId="{6AA2E9C3-3F0A-40DA-BEC1-FC32DD9E408F}"/>
          </ac:picMkLst>
        </pc:picChg>
        <pc:cxnChg chg="add mod">
          <ac:chgData name="Eldert Grootenboer" userId="3fe8758b2c2b58d2" providerId="LiveId" clId="{80D3185E-4D2B-4438-8DF8-5474F5446621}" dt="2021-03-23T16:48:43.969" v="1082" actId="208"/>
          <ac:cxnSpMkLst>
            <pc:docMk/>
            <pc:sldMk cId="1165720735" sldId="2076137842"/>
            <ac:cxnSpMk id="8" creationId="{49729635-0FBA-495E-8021-30E14E73EA14}"/>
          </ac:cxnSpMkLst>
        </pc:cxnChg>
        <pc:cxnChg chg="add mod">
          <ac:chgData name="Eldert Grootenboer" userId="3fe8758b2c2b58d2" providerId="LiveId" clId="{80D3185E-4D2B-4438-8DF8-5474F5446621}" dt="2021-03-23T16:30:14.159" v="827" actId="208"/>
          <ac:cxnSpMkLst>
            <pc:docMk/>
            <pc:sldMk cId="1165720735" sldId="2076137842"/>
            <ac:cxnSpMk id="9" creationId="{CB93F5AA-EECE-40E4-84E5-D11EFD3E83F4}"/>
          </ac:cxnSpMkLst>
        </pc:cxnChg>
        <pc:cxnChg chg="add mod">
          <ac:chgData name="Eldert Grootenboer" userId="3fe8758b2c2b58d2" providerId="LiveId" clId="{80D3185E-4D2B-4438-8DF8-5474F5446621}" dt="2021-03-23T16:30:14.159" v="827" actId="208"/>
          <ac:cxnSpMkLst>
            <pc:docMk/>
            <pc:sldMk cId="1165720735" sldId="2076137842"/>
            <ac:cxnSpMk id="11" creationId="{2C1A158A-ECBA-41CD-9835-7813BC6A6F05}"/>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107296400" sldId="2076137843"/>
        </pc:sldMkLst>
        <pc:spChg chg="del mod ord">
          <ac:chgData name="Eldert Grootenboer" userId="3fe8758b2c2b58d2" providerId="LiveId" clId="{80D3185E-4D2B-4438-8DF8-5474F5446621}" dt="2021-03-23T15:11:42.606" v="318" actId="700"/>
          <ac:spMkLst>
            <pc:docMk/>
            <pc:sldMk cId="107296400" sldId="2076137843"/>
            <ac:spMk id="2" creationId="{63AF1884-1838-47C3-8E98-901B8545FD1F}"/>
          </ac:spMkLst>
        </pc:spChg>
        <pc:spChg chg="del">
          <ac:chgData name="Eldert Grootenboer" userId="3fe8758b2c2b58d2" providerId="LiveId" clId="{80D3185E-4D2B-4438-8DF8-5474F5446621}" dt="2021-03-23T15:11:42.606" v="318" actId="700"/>
          <ac:spMkLst>
            <pc:docMk/>
            <pc:sldMk cId="107296400" sldId="2076137843"/>
            <ac:spMk id="3" creationId="{DF6BCBB8-3C39-433C-A893-320A91A60C7A}"/>
          </ac:spMkLst>
        </pc:spChg>
        <pc:spChg chg="add del mod ord">
          <ac:chgData name="Eldert Grootenboer" userId="3fe8758b2c2b58d2" providerId="LiveId" clId="{80D3185E-4D2B-4438-8DF8-5474F5446621}" dt="2021-03-23T16:05:58.253" v="646" actId="700"/>
          <ac:spMkLst>
            <pc:docMk/>
            <pc:sldMk cId="107296400" sldId="2076137843"/>
            <ac:spMk id="4" creationId="{015280E3-5E07-46BD-8510-77C18FFEB2FD}"/>
          </ac:spMkLst>
        </pc:spChg>
        <pc:spChg chg="add del mod ord">
          <ac:chgData name="Eldert Grootenboer" userId="3fe8758b2c2b58d2" providerId="LiveId" clId="{80D3185E-4D2B-4438-8DF8-5474F5446621}" dt="2021-03-23T16:06:53.878" v="652" actId="700"/>
          <ac:spMkLst>
            <pc:docMk/>
            <pc:sldMk cId="107296400" sldId="2076137843"/>
            <ac:spMk id="16" creationId="{107F7F3B-7FEC-4D50-9685-278C07019BF6}"/>
          </ac:spMkLst>
        </pc:spChg>
        <pc:spChg chg="add del mod ord">
          <ac:chgData name="Eldert Grootenboer" userId="3fe8758b2c2b58d2" providerId="LiveId" clId="{80D3185E-4D2B-4438-8DF8-5474F5446621}" dt="2021-03-23T16:06:53.878" v="652" actId="700"/>
          <ac:spMkLst>
            <pc:docMk/>
            <pc:sldMk cId="107296400" sldId="2076137843"/>
            <ac:spMk id="17" creationId="{AE4525F9-A02E-4CA8-A37A-329D43528F99}"/>
          </ac:spMkLst>
        </pc:spChg>
        <pc:spChg chg="add mod ord">
          <ac:chgData name="Eldert Grootenboer" userId="3fe8758b2c2b58d2" providerId="LiveId" clId="{80D3185E-4D2B-4438-8DF8-5474F5446621}" dt="2021-03-29T10:40:09.547" v="2060"/>
          <ac:spMkLst>
            <pc:docMk/>
            <pc:sldMk cId="107296400" sldId="2076137843"/>
            <ac:spMk id="18" creationId="{FDD60E7B-4CDB-4D2C-B34C-824B6F25774E}"/>
          </ac:spMkLst>
        </pc:spChg>
        <pc:spChg chg="add del mod ord">
          <ac:chgData name="Eldert Grootenboer" userId="3fe8758b2c2b58d2" providerId="LiveId" clId="{80D3185E-4D2B-4438-8DF8-5474F5446621}" dt="2021-03-23T16:48:56.751" v="1084" actId="700"/>
          <ac:spMkLst>
            <pc:docMk/>
            <pc:sldMk cId="107296400" sldId="2076137843"/>
            <ac:spMk id="19" creationId="{7342E7F3-2F28-42CD-A790-9380AE9E3C5C}"/>
          </ac:spMkLst>
        </pc:spChg>
        <pc:picChg chg="add mod">
          <ac:chgData name="Eldert Grootenboer" userId="3fe8758b2c2b58d2" providerId="LiveId" clId="{80D3185E-4D2B-4438-8DF8-5474F5446621}" dt="2021-03-23T15:11:43.619" v="319"/>
          <ac:picMkLst>
            <pc:docMk/>
            <pc:sldMk cId="107296400" sldId="2076137843"/>
            <ac:picMk id="5" creationId="{9FC93C7E-AD8A-4A3F-806C-D7D1B183D381}"/>
          </ac:picMkLst>
        </pc:picChg>
        <pc:picChg chg="add mod">
          <ac:chgData name="Eldert Grootenboer" userId="3fe8758b2c2b58d2" providerId="LiveId" clId="{80D3185E-4D2B-4438-8DF8-5474F5446621}" dt="2021-03-23T15:11:43.619" v="319"/>
          <ac:picMkLst>
            <pc:docMk/>
            <pc:sldMk cId="107296400" sldId="2076137843"/>
            <ac:picMk id="6" creationId="{DBB83846-5800-4D73-8869-5AEF96634C64}"/>
          </ac:picMkLst>
        </pc:picChg>
        <pc:picChg chg="add mod">
          <ac:chgData name="Eldert Grootenboer" userId="3fe8758b2c2b58d2" providerId="LiveId" clId="{80D3185E-4D2B-4438-8DF8-5474F5446621}" dt="2021-03-23T16:48:29.855" v="1080"/>
          <ac:picMkLst>
            <pc:docMk/>
            <pc:sldMk cId="107296400" sldId="2076137843"/>
            <ac:picMk id="7" creationId="{1FCD4720-2B44-4D2F-95C0-7741423F8EBE}"/>
          </ac:picMkLst>
        </pc:picChg>
        <pc:picChg chg="add mod">
          <ac:chgData name="Eldert Grootenboer" userId="3fe8758b2c2b58d2" providerId="LiveId" clId="{80D3185E-4D2B-4438-8DF8-5474F5446621}" dt="2021-03-23T15:11:43.619" v="319"/>
          <ac:picMkLst>
            <pc:docMk/>
            <pc:sldMk cId="107296400" sldId="2076137843"/>
            <ac:picMk id="8" creationId="{8B368A81-5D31-45CE-9751-5AE75B79EE56}"/>
          </ac:picMkLst>
        </pc:picChg>
        <pc:picChg chg="add mod">
          <ac:chgData name="Eldert Grootenboer" userId="3fe8758b2c2b58d2" providerId="LiveId" clId="{80D3185E-4D2B-4438-8DF8-5474F5446621}" dt="2021-03-23T15:11:43.619" v="319"/>
          <ac:picMkLst>
            <pc:docMk/>
            <pc:sldMk cId="107296400" sldId="2076137843"/>
            <ac:picMk id="9" creationId="{EFBADB4B-4FC0-4486-886E-FFBEC48B647F}"/>
          </ac:picMkLst>
        </pc:picChg>
        <pc:picChg chg="add mod">
          <ac:chgData name="Eldert Grootenboer" userId="3fe8758b2c2b58d2" providerId="LiveId" clId="{80D3185E-4D2B-4438-8DF8-5474F5446621}" dt="2021-03-23T15:11:43.619" v="319"/>
          <ac:picMkLst>
            <pc:docMk/>
            <pc:sldMk cId="107296400" sldId="2076137843"/>
            <ac:picMk id="14" creationId="{45402A99-906F-40B9-828B-980CF5A2D0FE}"/>
          </ac:picMkLst>
        </pc:picChg>
        <pc:cxnChg chg="add mod">
          <ac:chgData name="Eldert Grootenboer" userId="3fe8758b2c2b58d2" providerId="LiveId" clId="{80D3185E-4D2B-4438-8DF8-5474F5446621}" dt="2021-03-23T16:48:24.189" v="1079" actId="208"/>
          <ac:cxnSpMkLst>
            <pc:docMk/>
            <pc:sldMk cId="107296400" sldId="2076137843"/>
            <ac:cxnSpMk id="10" creationId="{79E70A8A-0CC4-4714-8F31-9A4587DDF4BD}"/>
          </ac:cxnSpMkLst>
        </pc:cxnChg>
        <pc:cxnChg chg="add mod">
          <ac:chgData name="Eldert Grootenboer" userId="3fe8758b2c2b58d2" providerId="LiveId" clId="{80D3185E-4D2B-4438-8DF8-5474F5446621}" dt="2021-03-23T16:39:48.794" v="973" actId="208"/>
          <ac:cxnSpMkLst>
            <pc:docMk/>
            <pc:sldMk cId="107296400" sldId="2076137843"/>
            <ac:cxnSpMk id="11" creationId="{51FFD999-FAC3-430B-B63B-F52C67A34949}"/>
          </ac:cxnSpMkLst>
        </pc:cxnChg>
        <pc:cxnChg chg="add mod">
          <ac:chgData name="Eldert Grootenboer" userId="3fe8758b2c2b58d2" providerId="LiveId" clId="{80D3185E-4D2B-4438-8DF8-5474F5446621}" dt="2021-03-23T16:39:48.794" v="973" actId="208"/>
          <ac:cxnSpMkLst>
            <pc:docMk/>
            <pc:sldMk cId="107296400" sldId="2076137843"/>
            <ac:cxnSpMk id="12" creationId="{818887E8-1ACE-473A-8690-95E5C6D693A8}"/>
          </ac:cxnSpMkLst>
        </pc:cxnChg>
        <pc:cxnChg chg="add mod">
          <ac:chgData name="Eldert Grootenboer" userId="3fe8758b2c2b58d2" providerId="LiveId" clId="{80D3185E-4D2B-4438-8DF8-5474F5446621}" dt="2021-03-23T16:39:48.794" v="973" actId="208"/>
          <ac:cxnSpMkLst>
            <pc:docMk/>
            <pc:sldMk cId="107296400" sldId="2076137843"/>
            <ac:cxnSpMk id="13" creationId="{BCFE6A43-71CB-44AD-8BA2-EAD7EE90B484}"/>
          </ac:cxnSpMkLst>
        </pc:cxnChg>
        <pc:cxnChg chg="add mod">
          <ac:chgData name="Eldert Grootenboer" userId="3fe8758b2c2b58d2" providerId="LiveId" clId="{80D3185E-4D2B-4438-8DF8-5474F5446621}" dt="2021-03-23T16:39:48.794" v="973" actId="208"/>
          <ac:cxnSpMkLst>
            <pc:docMk/>
            <pc:sldMk cId="107296400" sldId="2076137843"/>
            <ac:cxnSpMk id="15" creationId="{46D185AF-6A67-40E3-9C12-E6921DC89CA1}"/>
          </ac:cxnSpMkLst>
        </pc:cxnChg>
      </pc:sldChg>
      <pc:sldChg chg="addSp delSp modSp new mod modTransition modClrScheme modShow chgLayout">
        <pc:chgData name="Eldert Grootenboer" userId="3fe8758b2c2b58d2" providerId="LiveId" clId="{80D3185E-4D2B-4438-8DF8-5474F5446621}" dt="2021-03-29T10:40:09.681" v="2062" actId="27636"/>
        <pc:sldMkLst>
          <pc:docMk/>
          <pc:sldMk cId="2978470398" sldId="2076137844"/>
        </pc:sldMkLst>
        <pc:spChg chg="del mod ord">
          <ac:chgData name="Eldert Grootenboer" userId="3fe8758b2c2b58d2" providerId="LiveId" clId="{80D3185E-4D2B-4438-8DF8-5474F5446621}" dt="2021-03-23T15:28:19.799" v="449" actId="700"/>
          <ac:spMkLst>
            <pc:docMk/>
            <pc:sldMk cId="2978470398" sldId="2076137844"/>
            <ac:spMk id="2" creationId="{BE8E7C72-5ED9-4197-8F80-D4044A34DBE9}"/>
          </ac:spMkLst>
        </pc:spChg>
        <pc:spChg chg="del mod ord">
          <ac:chgData name="Eldert Grootenboer" userId="3fe8758b2c2b58d2" providerId="LiveId" clId="{80D3185E-4D2B-4438-8DF8-5474F5446621}" dt="2021-03-23T15:28:19.799" v="449" actId="700"/>
          <ac:spMkLst>
            <pc:docMk/>
            <pc:sldMk cId="2978470398" sldId="2076137844"/>
            <ac:spMk id="3" creationId="{20FB19C2-F910-40B8-97F2-F70AA9B19EBB}"/>
          </ac:spMkLst>
        </pc:spChg>
        <pc:spChg chg="add mod ord">
          <ac:chgData name="Eldert Grootenboer" userId="3fe8758b2c2b58d2" providerId="LiveId" clId="{80D3185E-4D2B-4438-8DF8-5474F5446621}" dt="2021-03-29T10:40:09.547" v="2060"/>
          <ac:spMkLst>
            <pc:docMk/>
            <pc:sldMk cId="2978470398" sldId="2076137844"/>
            <ac:spMk id="4" creationId="{5688CB4F-39D7-4639-9E63-7B3F852724D8}"/>
          </ac:spMkLst>
        </pc:spChg>
        <pc:spChg chg="add mod ord">
          <ac:chgData name="Eldert Grootenboer" userId="3fe8758b2c2b58d2" providerId="LiveId" clId="{80D3185E-4D2B-4438-8DF8-5474F5446621}" dt="2021-03-29T10:40:09.681" v="2062" actId="27636"/>
          <ac:spMkLst>
            <pc:docMk/>
            <pc:sldMk cId="2978470398" sldId="2076137844"/>
            <ac:spMk id="5" creationId="{E20C5175-9879-460E-87E4-DF505397BBB7}"/>
          </ac:spMkLst>
        </pc:spChg>
        <pc:spChg chg="add del mod">
          <ac:chgData name="Eldert Grootenboer" userId="3fe8758b2c2b58d2" providerId="LiveId" clId="{80D3185E-4D2B-4438-8DF8-5474F5446621}" dt="2021-03-23T15:29:35.891" v="476" actId="6264"/>
          <ac:spMkLst>
            <pc:docMk/>
            <pc:sldMk cId="2978470398" sldId="2076137844"/>
            <ac:spMk id="6" creationId="{71E551D3-0BBB-4A4D-B56A-B9FFB30D6C1A}"/>
          </ac:spMkLst>
        </pc:spChg>
        <pc:spChg chg="add del mod">
          <ac:chgData name="Eldert Grootenboer" userId="3fe8758b2c2b58d2" providerId="LiveId" clId="{80D3185E-4D2B-4438-8DF8-5474F5446621}" dt="2021-03-23T15:29:35.891" v="476" actId="6264"/>
          <ac:spMkLst>
            <pc:docMk/>
            <pc:sldMk cId="2978470398" sldId="2076137844"/>
            <ac:spMk id="7" creationId="{5755805E-E2E6-4F3D-BA65-71DF19DA8A21}"/>
          </ac:spMkLst>
        </pc:spChg>
      </pc:sldChg>
      <pc:sldChg chg="addSp delSp modSp new add del mod modTransition setBg modClrScheme delAnim modAnim delDesignElem modShow chgLayout modNotesTx">
        <pc:chgData name="Eldert Grootenboer" userId="3fe8758b2c2b58d2" providerId="LiveId" clId="{80D3185E-4D2B-4438-8DF8-5474F5446621}" dt="2021-03-29T10:41:58.069" v="2083" actId="47"/>
        <pc:sldMkLst>
          <pc:docMk/>
          <pc:sldMk cId="3692292904" sldId="2076137845"/>
        </pc:sldMkLst>
        <pc:spChg chg="mod ord">
          <ac:chgData name="Eldert Grootenboer" userId="3fe8758b2c2b58d2" providerId="LiveId" clId="{80D3185E-4D2B-4438-8DF8-5474F5446621}" dt="2021-03-29T10:41:30.685" v="2076" actId="21"/>
          <ac:spMkLst>
            <pc:docMk/>
            <pc:sldMk cId="3692292904" sldId="2076137845"/>
            <ac:spMk id="2" creationId="{9666FA26-2957-43B4-94A4-DC83565E10A8}"/>
          </ac:spMkLst>
        </pc:spChg>
        <pc:spChg chg="del mod ord">
          <ac:chgData name="Eldert Grootenboer" userId="3fe8758b2c2b58d2" providerId="LiveId" clId="{80D3185E-4D2B-4438-8DF8-5474F5446621}" dt="2021-03-24T10:37:42.703" v="1361" actId="26606"/>
          <ac:spMkLst>
            <pc:docMk/>
            <pc:sldMk cId="3692292904" sldId="2076137845"/>
            <ac:spMk id="3" creationId="{5E2FCE0D-810E-41A0-BCEC-92F15B95BDFC}"/>
          </ac:spMkLst>
        </pc:spChg>
        <pc:spChg chg="add del mod">
          <ac:chgData name="Eldert Grootenboer" userId="3fe8758b2c2b58d2" providerId="LiveId" clId="{80D3185E-4D2B-4438-8DF8-5474F5446621}" dt="2021-03-29T10:41:15.405" v="2072" actId="6264"/>
          <ac:spMkLst>
            <pc:docMk/>
            <pc:sldMk cId="3692292904" sldId="2076137845"/>
            <ac:spMk id="3" creationId="{6D89DF27-6BD5-4BC6-8B08-C5F49584AAFB}"/>
          </ac:spMkLst>
        </pc:spChg>
        <pc:spChg chg="add del mod">
          <ac:chgData name="Eldert Grootenboer" userId="3fe8758b2c2b58d2" providerId="LiveId" clId="{80D3185E-4D2B-4438-8DF8-5474F5446621}" dt="2021-03-23T15:31:11.979" v="511" actId="6264"/>
          <ac:spMkLst>
            <pc:docMk/>
            <pc:sldMk cId="3692292904" sldId="2076137845"/>
            <ac:spMk id="4" creationId="{424CB824-0386-4C8D-A0E2-C41D4BB7F52C}"/>
          </ac:spMkLst>
        </pc:spChg>
        <pc:spChg chg="add del mod">
          <ac:chgData name="Eldert Grootenboer" userId="3fe8758b2c2b58d2" providerId="LiveId" clId="{80D3185E-4D2B-4438-8DF8-5474F5446621}" dt="2021-03-29T10:41:15.405" v="2072" actId="6264"/>
          <ac:spMkLst>
            <pc:docMk/>
            <pc:sldMk cId="3692292904" sldId="2076137845"/>
            <ac:spMk id="4" creationId="{63966E00-EF39-4761-99D3-8BD2623D671F}"/>
          </ac:spMkLst>
        </pc:spChg>
        <pc:spChg chg="add del mod">
          <ac:chgData name="Eldert Grootenboer" userId="3fe8758b2c2b58d2" providerId="LiveId" clId="{80D3185E-4D2B-4438-8DF8-5474F5446621}" dt="2021-03-23T15:31:11.979" v="511" actId="6264"/>
          <ac:spMkLst>
            <pc:docMk/>
            <pc:sldMk cId="3692292904" sldId="2076137845"/>
            <ac:spMk id="5" creationId="{D2D96002-0243-44D8-B323-F91177010442}"/>
          </ac:spMkLst>
        </pc:spChg>
        <pc:spChg chg="add del mod">
          <ac:chgData name="Eldert Grootenboer" userId="3fe8758b2c2b58d2" providerId="LiveId" clId="{80D3185E-4D2B-4438-8DF8-5474F5446621}" dt="2021-03-23T16:05:49.884" v="645" actId="6264"/>
          <ac:spMkLst>
            <pc:docMk/>
            <pc:sldMk cId="3692292904" sldId="2076137845"/>
            <ac:spMk id="6" creationId="{27919BCB-EDCA-46AF-8E45-536BEDF8A9BD}"/>
          </ac:spMkLst>
        </pc:spChg>
        <pc:spChg chg="add mod">
          <ac:chgData name="Eldert Grootenboer" userId="3fe8758b2c2b58d2" providerId="LiveId" clId="{80D3185E-4D2B-4438-8DF8-5474F5446621}" dt="2021-03-29T10:41:38.047" v="2078" actId="21"/>
          <ac:spMkLst>
            <pc:docMk/>
            <pc:sldMk cId="3692292904" sldId="2076137845"/>
            <ac:spMk id="6" creationId="{71D85E85-BF5C-49E9-9381-356625DFFC77}"/>
          </ac:spMkLst>
        </pc:spChg>
        <pc:spChg chg="add del mod">
          <ac:chgData name="Eldert Grootenboer" userId="3fe8758b2c2b58d2" providerId="LiveId" clId="{80D3185E-4D2B-4438-8DF8-5474F5446621}" dt="2021-03-23T16:05:49.884" v="645" actId="6264"/>
          <ac:spMkLst>
            <pc:docMk/>
            <pc:sldMk cId="3692292904" sldId="2076137845"/>
            <ac:spMk id="7" creationId="{1D99BABB-3EAB-40AA-A8A9-8D5D6C1CE645}"/>
          </ac:spMkLst>
        </pc:spChg>
        <pc:spChg chg="add del">
          <ac:chgData name="Eldert Grootenboer" userId="3fe8758b2c2b58d2" providerId="LiveId" clId="{80D3185E-4D2B-4438-8DF8-5474F5446621}" dt="2021-03-24T10:37:48.912" v="1362" actId="26606"/>
          <ac:spMkLst>
            <pc:docMk/>
            <pc:sldMk cId="3692292904" sldId="2076137845"/>
            <ac:spMk id="9" creationId="{6C4028FD-8BAA-4A19-BFDE-594D991B7552}"/>
          </ac:spMkLst>
        </pc:spChg>
        <pc:spChg chg="add del mod">
          <ac:chgData name="Eldert Grootenboer" userId="3fe8758b2c2b58d2" providerId="LiveId" clId="{80D3185E-4D2B-4438-8DF8-5474F5446621}" dt="2021-03-24T10:38:06.186" v="1366" actId="6264"/>
          <ac:spMkLst>
            <pc:docMk/>
            <pc:sldMk cId="3692292904" sldId="2076137845"/>
            <ac:spMk id="10" creationId="{70FE5C6B-0422-4654-84CC-9F3A5F1383EB}"/>
          </ac:spMkLst>
        </pc:spChg>
        <pc:spChg chg="add del mod">
          <ac:chgData name="Eldert Grootenboer" userId="3fe8758b2c2b58d2" providerId="LiveId" clId="{80D3185E-4D2B-4438-8DF8-5474F5446621}" dt="2021-03-24T10:38:06.186" v="1366" actId="6264"/>
          <ac:spMkLst>
            <pc:docMk/>
            <pc:sldMk cId="3692292904" sldId="2076137845"/>
            <ac:spMk id="11" creationId="{DB23AAF3-954E-46B4-ACD6-0AE26575CB3A}"/>
          </ac:spMkLst>
        </pc:spChg>
        <pc:spChg chg="add del">
          <ac:chgData name="Eldert Grootenboer" userId="3fe8758b2c2b58d2" providerId="LiveId" clId="{80D3185E-4D2B-4438-8DF8-5474F5446621}" dt="2021-03-24T10:38:03.177" v="1364" actId="700"/>
          <ac:spMkLst>
            <pc:docMk/>
            <pc:sldMk cId="3692292904" sldId="2076137845"/>
            <ac:spMk id="14" creationId="{37E32B78-23DD-4E77-8B9C-7779E3BF20C2}"/>
          </ac:spMkLst>
        </pc:spChg>
        <pc:graphicFrameChg chg="add del mod ord modGraphic">
          <ac:chgData name="Eldert Grootenboer" userId="3fe8758b2c2b58d2" providerId="LiveId" clId="{80D3185E-4D2B-4438-8DF8-5474F5446621}" dt="2021-03-29T10:41:38.047" v="2078" actId="21"/>
          <ac:graphicFrameMkLst>
            <pc:docMk/>
            <pc:sldMk cId="3692292904" sldId="2076137845"/>
            <ac:graphicFrameMk id="8" creationId="{CE057751-C2EC-4B7C-8328-547735B1652B}"/>
          </ac:graphicFrameMkLst>
        </pc:graphicFrameChg>
      </pc:sldChg>
      <pc:sldChg chg="addSp delSp modSp">
        <pc:chgData name="Eldert Grootenboer" userId="3fe8758b2c2b58d2" providerId="LiveId" clId="{80D3185E-4D2B-4438-8DF8-5474F5446621}" dt="2021-03-23T15:31:37.339" v="522"/>
        <pc:sldMkLst>
          <pc:docMk/>
          <pc:sldMk cId="520863691" sldId="2076137846"/>
        </pc:sldMkLst>
        <pc:spChg chg="del">
          <ac:chgData name="Eldert Grootenboer" userId="3fe8758b2c2b58d2" providerId="LiveId" clId="{80D3185E-4D2B-4438-8DF8-5474F5446621}" dt="2021-03-23T15:31:37.339" v="522"/>
          <ac:spMkLst>
            <pc:docMk/>
            <pc:sldMk cId="520863691" sldId="2076137846"/>
            <ac:spMk id="3" creationId="{B6EC4962-B313-41CB-ABFC-20831EA282C7}"/>
          </ac:spMkLst>
        </pc:spChg>
        <pc:spChg chg="add mod">
          <ac:chgData name="Eldert Grootenboer" userId="3fe8758b2c2b58d2" providerId="LiveId" clId="{80D3185E-4D2B-4438-8DF8-5474F5446621}" dt="2021-03-23T15:31:37.339" v="522"/>
          <ac:spMkLst>
            <pc:docMk/>
            <pc:sldMk cId="520863691" sldId="2076137846"/>
            <ac:spMk id="4" creationId="{3F79828F-AB49-4BC7-A90F-C3DB8F2C91D1}"/>
          </ac:spMkLst>
        </pc:spChg>
      </pc:sldChg>
      <pc:sldChg chg="addSp delSp modSp new add del mod modClrScheme modShow chgLayout">
        <pc:chgData name="Eldert Grootenboer" userId="3fe8758b2c2b58d2" providerId="LiveId" clId="{80D3185E-4D2B-4438-8DF8-5474F5446621}" dt="2021-03-23T16:28:38.428" v="815" actId="47"/>
        <pc:sldMkLst>
          <pc:docMk/>
          <pc:sldMk cId="855202206" sldId="2076137846"/>
        </pc:sldMkLst>
        <pc:spChg chg="mod ord">
          <ac:chgData name="Eldert Grootenboer" userId="3fe8758b2c2b58d2" providerId="LiveId" clId="{80D3185E-4D2B-4438-8DF8-5474F5446621}" dt="2021-03-23T16:07:57.583" v="663"/>
          <ac:spMkLst>
            <pc:docMk/>
            <pc:sldMk cId="855202206" sldId="2076137846"/>
            <ac:spMk id="2" creationId="{CB38F7A5-986F-48FA-8D45-D0E6FF493283}"/>
          </ac:spMkLst>
        </pc:spChg>
        <pc:spChg chg="mod ord">
          <ac:chgData name="Eldert Grootenboer" userId="3fe8758b2c2b58d2" providerId="LiveId" clId="{80D3185E-4D2B-4438-8DF8-5474F5446621}" dt="2021-03-23T16:10:50.188" v="710" actId="27636"/>
          <ac:spMkLst>
            <pc:docMk/>
            <pc:sldMk cId="855202206" sldId="2076137846"/>
            <ac:spMk id="3" creationId="{B6EC4962-B313-41CB-ABFC-20831EA282C7}"/>
          </ac:spMkLst>
        </pc:spChg>
        <pc:spChg chg="add del mod">
          <ac:chgData name="Eldert Grootenboer" userId="3fe8758b2c2b58d2" providerId="LiveId" clId="{80D3185E-4D2B-4438-8DF8-5474F5446621}" dt="2021-03-23T15:31:43.037" v="525" actId="6264"/>
          <ac:spMkLst>
            <pc:docMk/>
            <pc:sldMk cId="855202206" sldId="2076137846"/>
            <ac:spMk id="3" creationId="{EECE7882-A7C0-4600-8914-88C620BB741A}"/>
          </ac:spMkLst>
        </pc:spChg>
        <pc:spChg chg="mod ord">
          <ac:chgData name="Eldert Grootenboer" userId="3fe8758b2c2b58d2" providerId="LiveId" clId="{80D3185E-4D2B-4438-8DF8-5474F5446621}" dt="2021-03-23T15:31:43.037" v="525" actId="6264"/>
          <ac:spMkLst>
            <pc:docMk/>
            <pc:sldMk cId="855202206" sldId="2076137846"/>
            <ac:spMk id="4" creationId="{3F79828F-AB49-4BC7-A90F-C3DB8F2C91D1}"/>
          </ac:spMkLst>
        </pc:spChg>
        <pc:spChg chg="add del mod">
          <ac:chgData name="Eldert Grootenboer" userId="3fe8758b2c2b58d2" providerId="LiveId" clId="{80D3185E-4D2B-4438-8DF8-5474F5446621}" dt="2021-03-23T15:31:43.037" v="525" actId="6264"/>
          <ac:spMkLst>
            <pc:docMk/>
            <pc:sldMk cId="855202206" sldId="2076137846"/>
            <ac:spMk id="5" creationId="{FEC43CE2-54B1-498D-993B-72B26F9A5A30}"/>
          </ac:spMkLst>
        </pc:spChg>
      </pc:sldChg>
      <pc:sldChg chg="addSp delSp modSp new mod modTransition modClrScheme modShow chgLayout">
        <pc:chgData name="Eldert Grootenboer" userId="3fe8758b2c2b58d2" providerId="LiveId" clId="{80D3185E-4D2B-4438-8DF8-5474F5446621}" dt="2021-03-29T10:40:09.671" v="2061" actId="27636"/>
        <pc:sldMkLst>
          <pc:docMk/>
          <pc:sldMk cId="3451031325" sldId="2076137847"/>
        </pc:sldMkLst>
        <pc:spChg chg="mod ord">
          <ac:chgData name="Eldert Grootenboer" userId="3fe8758b2c2b58d2" providerId="LiveId" clId="{80D3185E-4D2B-4438-8DF8-5474F5446621}" dt="2021-03-29T10:40:09.547" v="2060"/>
          <ac:spMkLst>
            <pc:docMk/>
            <pc:sldMk cId="3451031325" sldId="2076137847"/>
            <ac:spMk id="2" creationId="{89FF6A8D-C5DA-406E-8E85-1A8953DBE7DD}"/>
          </ac:spMkLst>
        </pc:spChg>
        <pc:spChg chg="mod ord">
          <ac:chgData name="Eldert Grootenboer" userId="3fe8758b2c2b58d2" providerId="LiveId" clId="{80D3185E-4D2B-4438-8DF8-5474F5446621}" dt="2021-03-29T10:40:09.671" v="2061" actId="27636"/>
          <ac:spMkLst>
            <pc:docMk/>
            <pc:sldMk cId="3451031325" sldId="2076137847"/>
            <ac:spMk id="3" creationId="{6874A541-320E-4968-B83B-DB8F2DB0F9B9}"/>
          </ac:spMkLst>
        </pc:spChg>
        <pc:spChg chg="add del mod">
          <ac:chgData name="Eldert Grootenboer" userId="3fe8758b2c2b58d2" providerId="LiveId" clId="{80D3185E-4D2B-4438-8DF8-5474F5446621}" dt="2021-03-23T15:34:12.641" v="551" actId="6264"/>
          <ac:spMkLst>
            <pc:docMk/>
            <pc:sldMk cId="3451031325" sldId="2076137847"/>
            <ac:spMk id="4" creationId="{4D94536C-EC4F-4649-96F5-A4FA5B82F99B}"/>
          </ac:spMkLst>
        </pc:spChg>
        <pc:spChg chg="add del mod">
          <ac:chgData name="Eldert Grootenboer" userId="3fe8758b2c2b58d2" providerId="LiveId" clId="{80D3185E-4D2B-4438-8DF8-5474F5446621}" dt="2021-03-23T15:34:12.641" v="551" actId="6264"/>
          <ac:spMkLst>
            <pc:docMk/>
            <pc:sldMk cId="3451031325" sldId="2076137847"/>
            <ac:spMk id="5" creationId="{660BB608-AD92-4CE7-B413-ACA1F33C42E4}"/>
          </ac:spMkLst>
        </pc:spChg>
      </pc:sldChg>
      <pc:sldChg chg="addSp delSp modSp new del mod modTransition setBg modClrScheme modShow chgLayout">
        <pc:chgData name="Eldert Grootenboer" userId="3fe8758b2c2b58d2" providerId="LiveId" clId="{80D3185E-4D2B-4438-8DF8-5474F5446621}" dt="2021-03-24T10:50:37.483" v="1770" actId="47"/>
        <pc:sldMkLst>
          <pc:docMk/>
          <pc:sldMk cId="3498610202" sldId="2076137848"/>
        </pc:sldMkLst>
        <pc:spChg chg="mod ord">
          <ac:chgData name="Eldert Grootenboer" userId="3fe8758b2c2b58d2" providerId="LiveId" clId="{80D3185E-4D2B-4438-8DF8-5474F5446621}" dt="2021-03-24T10:49:08.487" v="1762" actId="26606"/>
          <ac:spMkLst>
            <pc:docMk/>
            <pc:sldMk cId="3498610202" sldId="2076137848"/>
            <ac:spMk id="2" creationId="{AADF6A37-3A82-434C-961E-3C677C131935}"/>
          </ac:spMkLst>
        </pc:spChg>
        <pc:spChg chg="add del mod ord">
          <ac:chgData name="Eldert Grootenboer" userId="3fe8758b2c2b58d2" providerId="LiveId" clId="{80D3185E-4D2B-4438-8DF8-5474F5446621}" dt="2021-03-23T16:06:53.878" v="652" actId="700"/>
          <ac:spMkLst>
            <pc:docMk/>
            <pc:sldMk cId="3498610202" sldId="2076137848"/>
            <ac:spMk id="3" creationId="{AC17C3A4-32D1-4DD7-B713-B5FBCFC11240}"/>
          </ac:spMkLst>
        </pc:spChg>
        <pc:spChg chg="add del mod ord">
          <ac:chgData name="Eldert Grootenboer" userId="3fe8758b2c2b58d2" providerId="LiveId" clId="{80D3185E-4D2B-4438-8DF8-5474F5446621}" dt="2021-03-24T10:49:08.487" v="1762" actId="26606"/>
          <ac:spMkLst>
            <pc:docMk/>
            <pc:sldMk cId="3498610202" sldId="2076137848"/>
            <ac:spMk id="4" creationId="{EEA342BD-AD9C-46CB-84B6-0AB9F0ED535E}"/>
          </ac:spMkLst>
        </pc:spChg>
        <pc:spChg chg="add">
          <ac:chgData name="Eldert Grootenboer" userId="3fe8758b2c2b58d2" providerId="LiveId" clId="{80D3185E-4D2B-4438-8DF8-5474F5446621}" dt="2021-03-24T10:49:08.487" v="1762" actId="26606"/>
          <ac:spMkLst>
            <pc:docMk/>
            <pc:sldMk cId="3498610202" sldId="2076137848"/>
            <ac:spMk id="10" creationId="{68575C10-8187-4AC4-AD72-C754EAFD2867}"/>
          </ac:spMkLst>
        </pc:spChg>
        <pc:graphicFrameChg chg="add">
          <ac:chgData name="Eldert Grootenboer" userId="3fe8758b2c2b58d2" providerId="LiveId" clId="{80D3185E-4D2B-4438-8DF8-5474F5446621}" dt="2021-03-24T10:49:08.487" v="1762" actId="26606"/>
          <ac:graphicFrameMkLst>
            <pc:docMk/>
            <pc:sldMk cId="3498610202" sldId="2076137848"/>
            <ac:graphicFrameMk id="6" creationId="{2B7439F2-9F48-4415-848E-76E4E51C6733}"/>
          </ac:graphicFrameMkLst>
        </pc:graphicFrameChg>
        <pc:cxnChg chg="add">
          <ac:chgData name="Eldert Grootenboer" userId="3fe8758b2c2b58d2" providerId="LiveId" clId="{80D3185E-4D2B-4438-8DF8-5474F5446621}" dt="2021-03-24T10:49:08.487" v="1762" actId="26606"/>
          <ac:cxnSpMkLst>
            <pc:docMk/>
            <pc:sldMk cId="3498610202" sldId="2076137848"/>
            <ac:cxnSpMk id="12" creationId="{74E776C9-ED67-41B7-B3A3-4DF76EF3ACEE}"/>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537473986" sldId="2076137849"/>
        </pc:sldMkLst>
        <pc:spChg chg="mod ord">
          <ac:chgData name="Eldert Grootenboer" userId="3fe8758b2c2b58d2" providerId="LiveId" clId="{80D3185E-4D2B-4438-8DF8-5474F5446621}" dt="2021-03-29T10:40:09.547" v="2060"/>
          <ac:spMkLst>
            <pc:docMk/>
            <pc:sldMk cId="537473986" sldId="2076137849"/>
            <ac:spMk id="2" creationId="{28D09016-76C6-44CF-AE76-E756F4EF0FF0}"/>
          </ac:spMkLst>
        </pc:spChg>
        <pc:spChg chg="add del mod ord">
          <ac:chgData name="Eldert Grootenboer" userId="3fe8758b2c2b58d2" providerId="LiveId" clId="{80D3185E-4D2B-4438-8DF8-5474F5446621}" dt="2021-03-23T16:06:53.878" v="652" actId="700"/>
          <ac:spMkLst>
            <pc:docMk/>
            <pc:sldMk cId="537473986" sldId="2076137849"/>
            <ac:spMk id="3" creationId="{0D5ABC76-B163-42F9-8E54-36ADA0CEC1EB}"/>
          </ac:spMkLst>
        </pc:spChg>
        <pc:spChg chg="add del mod ord">
          <ac:chgData name="Eldert Grootenboer" userId="3fe8758b2c2b58d2" providerId="LiveId" clId="{80D3185E-4D2B-4438-8DF8-5474F5446621}" dt="2021-03-23T16:50:38.629" v="1112" actId="700"/>
          <ac:spMkLst>
            <pc:docMk/>
            <pc:sldMk cId="537473986" sldId="2076137849"/>
            <ac:spMk id="4" creationId="{0985B4F9-89A2-4767-9F32-E29E689803D2}"/>
          </ac:spMkLst>
        </pc:spChg>
        <pc:spChg chg="add mod ord">
          <ac:chgData name="Eldert Grootenboer" userId="3fe8758b2c2b58d2" providerId="LiveId" clId="{80D3185E-4D2B-4438-8DF8-5474F5446621}" dt="2021-03-29T10:40:09.547" v="2060"/>
          <ac:spMkLst>
            <pc:docMk/>
            <pc:sldMk cId="537473986" sldId="2076137849"/>
            <ac:spMk id="5" creationId="{D1227F80-ED96-4D42-9B50-647AFFD6DD00}"/>
          </ac:spMkLst>
        </pc:spChg>
      </pc:sldChg>
      <pc:sldChg chg="modSp new del mod">
        <pc:chgData name="Eldert Grootenboer" userId="3fe8758b2c2b58d2" providerId="LiveId" clId="{80D3185E-4D2B-4438-8DF8-5474F5446621}" dt="2021-03-23T15:41:11.622" v="600" actId="47"/>
        <pc:sldMkLst>
          <pc:docMk/>
          <pc:sldMk cId="3393435947" sldId="2076137849"/>
        </pc:sldMkLst>
        <pc:spChg chg="mod">
          <ac:chgData name="Eldert Grootenboer" userId="3fe8758b2c2b58d2" providerId="LiveId" clId="{80D3185E-4D2B-4438-8DF8-5474F5446621}" dt="2021-03-23T15:41:08.296" v="599" actId="20577"/>
          <ac:spMkLst>
            <pc:docMk/>
            <pc:sldMk cId="3393435947" sldId="2076137849"/>
            <ac:spMk id="2" creationId="{B6E32928-14C7-47DA-812D-F22B1A5E9A16}"/>
          </ac:spMkLst>
        </pc:spChg>
      </pc:sldChg>
      <pc:sldChg chg="addSp delSp modSp new mod modTransition modClrScheme modShow chgLayout">
        <pc:chgData name="Eldert Grootenboer" userId="3fe8758b2c2b58d2" providerId="LiveId" clId="{80D3185E-4D2B-4438-8DF8-5474F5446621}" dt="2021-04-06T19:59:44.110" v="2483" actId="6549"/>
        <pc:sldMkLst>
          <pc:docMk/>
          <pc:sldMk cId="2351732360" sldId="2076137850"/>
        </pc:sldMkLst>
        <pc:spChg chg="mod ord">
          <ac:chgData name="Eldert Grootenboer" userId="3fe8758b2c2b58d2" providerId="LiveId" clId="{80D3185E-4D2B-4438-8DF8-5474F5446621}" dt="2021-03-29T10:40:09.547" v="2060"/>
          <ac:spMkLst>
            <pc:docMk/>
            <pc:sldMk cId="2351732360" sldId="2076137850"/>
            <ac:spMk id="2" creationId="{F5CC218F-8059-40C5-A19B-EE4BA8B64188}"/>
          </ac:spMkLst>
        </pc:spChg>
        <pc:spChg chg="add del mod ord">
          <ac:chgData name="Eldert Grootenboer" userId="3fe8758b2c2b58d2" providerId="LiveId" clId="{80D3185E-4D2B-4438-8DF8-5474F5446621}" dt="2021-03-23T16:06:53.878" v="652" actId="700"/>
          <ac:spMkLst>
            <pc:docMk/>
            <pc:sldMk cId="2351732360" sldId="2076137850"/>
            <ac:spMk id="3" creationId="{CC4B9664-0853-4D1F-BB59-1F456CDCF911}"/>
          </ac:spMkLst>
        </pc:spChg>
        <pc:spChg chg="add del mod ord">
          <ac:chgData name="Eldert Grootenboer" userId="3fe8758b2c2b58d2" providerId="LiveId" clId="{80D3185E-4D2B-4438-8DF8-5474F5446621}" dt="2021-03-24T11:01:31.916" v="1842" actId="700"/>
          <ac:spMkLst>
            <pc:docMk/>
            <pc:sldMk cId="2351732360" sldId="2076137850"/>
            <ac:spMk id="4" creationId="{C96066B1-8C49-4B37-93CF-1B61F101E154}"/>
          </ac:spMkLst>
        </pc:spChg>
        <pc:spChg chg="add mod ord">
          <ac:chgData name="Eldert Grootenboer" userId="3fe8758b2c2b58d2" providerId="LiveId" clId="{80D3185E-4D2B-4438-8DF8-5474F5446621}" dt="2021-04-06T19:59:44.110" v="2483" actId="6549"/>
          <ac:spMkLst>
            <pc:docMk/>
            <pc:sldMk cId="2351732360" sldId="2076137850"/>
            <ac:spMk id="5" creationId="{58A0F66C-499A-4778-BAB6-AA764C7F666F}"/>
          </ac:spMkLst>
        </pc:spChg>
        <pc:spChg chg="add mod ord">
          <ac:chgData name="Eldert Grootenboer" userId="3fe8758b2c2b58d2" providerId="LiveId" clId="{80D3185E-4D2B-4438-8DF8-5474F5446621}" dt="2021-03-29T10:40:09.547" v="2060"/>
          <ac:spMkLst>
            <pc:docMk/>
            <pc:sldMk cId="2351732360" sldId="2076137850"/>
            <ac:spMk id="6" creationId="{73CF8A2D-4A6B-454B-8E9F-B8B1E2F9DEDC}"/>
          </ac:spMkLst>
        </pc:spChg>
      </pc:sldChg>
      <pc:sldChg chg="addSp delSp modSp new mod modTransition modClrScheme chgLayout">
        <pc:chgData name="Eldert Grootenboer" userId="3fe8758b2c2b58d2" providerId="LiveId" clId="{80D3185E-4D2B-4438-8DF8-5474F5446621}" dt="2021-03-29T10:40:09.547" v="2060"/>
        <pc:sldMkLst>
          <pc:docMk/>
          <pc:sldMk cId="537736711" sldId="2076137851"/>
        </pc:sldMkLst>
        <pc:spChg chg="mod ord">
          <ac:chgData name="Eldert Grootenboer" userId="3fe8758b2c2b58d2" providerId="LiveId" clId="{80D3185E-4D2B-4438-8DF8-5474F5446621}" dt="2021-03-29T10:40:09.547" v="2060"/>
          <ac:spMkLst>
            <pc:docMk/>
            <pc:sldMk cId="537736711" sldId="2076137851"/>
            <ac:spMk id="2" creationId="{74987633-78EE-40AF-A300-4E9FD75FCA9A}"/>
          </ac:spMkLst>
        </pc:spChg>
        <pc:spChg chg="del mod ord">
          <ac:chgData name="Eldert Grootenboer" userId="3fe8758b2c2b58d2" providerId="LiveId" clId="{80D3185E-4D2B-4438-8DF8-5474F5446621}" dt="2021-03-23T16:30:52.982" v="860" actId="700"/>
          <ac:spMkLst>
            <pc:docMk/>
            <pc:sldMk cId="537736711" sldId="2076137851"/>
            <ac:spMk id="3" creationId="{3C725537-29D9-4249-B3AA-D97A536C022C}"/>
          </ac:spMkLst>
        </pc:spChg>
        <pc:spChg chg="add mod ord">
          <ac:chgData name="Eldert Grootenboer" userId="3fe8758b2c2b58d2" providerId="LiveId" clId="{80D3185E-4D2B-4438-8DF8-5474F5446621}" dt="2021-03-29T10:40:09.547" v="2060"/>
          <ac:spMkLst>
            <pc:docMk/>
            <pc:sldMk cId="537736711" sldId="2076137851"/>
            <ac:spMk id="4" creationId="{EF470760-C6B0-407B-9510-8831B6286E7E}"/>
          </ac:spMkLst>
        </pc:spChg>
      </pc:sldChg>
      <pc:sldChg chg="addSp modSp new del mod modClrScheme chgLayout">
        <pc:chgData name="Eldert Grootenboer" userId="3fe8758b2c2b58d2" providerId="LiveId" clId="{80D3185E-4D2B-4438-8DF8-5474F5446621}" dt="2021-03-23T16:24:54.906" v="804" actId="47"/>
        <pc:sldMkLst>
          <pc:docMk/>
          <pc:sldMk cId="2988428577" sldId="2076137851"/>
        </pc:sldMkLst>
        <pc:spChg chg="add mod">
          <ac:chgData name="Eldert Grootenboer" userId="3fe8758b2c2b58d2" providerId="LiveId" clId="{80D3185E-4D2B-4438-8DF8-5474F5446621}" dt="2021-03-23T16:22:03.933" v="788" actId="20577"/>
          <ac:spMkLst>
            <pc:docMk/>
            <pc:sldMk cId="2988428577" sldId="2076137851"/>
            <ac:spMk id="2" creationId="{F0DD0A77-E0F8-4443-9416-CBC9ACA2F5A8}"/>
          </ac:spMkLst>
        </pc:spChg>
        <pc:spChg chg="add mod">
          <ac:chgData name="Eldert Grootenboer" userId="3fe8758b2c2b58d2" providerId="LiveId" clId="{80D3185E-4D2B-4438-8DF8-5474F5446621}" dt="2021-03-23T16:22:57.709" v="789"/>
          <ac:spMkLst>
            <pc:docMk/>
            <pc:sldMk cId="2988428577" sldId="2076137851"/>
            <ac:spMk id="3" creationId="{DDBBF9E9-2B10-48A8-BFBA-4A0BAD87C305}"/>
          </ac:spMkLst>
        </pc:spChg>
      </pc:sldChg>
      <pc:sldChg chg="modSp new del mod">
        <pc:chgData name="Eldert Grootenboer" userId="3fe8758b2c2b58d2" providerId="LiveId" clId="{80D3185E-4D2B-4438-8DF8-5474F5446621}" dt="2021-03-23T16:23:34.152" v="800" actId="47"/>
        <pc:sldMkLst>
          <pc:docMk/>
          <pc:sldMk cId="740322372" sldId="2076137852"/>
        </pc:sldMkLst>
        <pc:spChg chg="mod">
          <ac:chgData name="Eldert Grootenboer" userId="3fe8758b2c2b58d2" providerId="LiveId" clId="{80D3185E-4D2B-4438-8DF8-5474F5446621}" dt="2021-03-23T16:23:13.122" v="799" actId="20577"/>
          <ac:spMkLst>
            <pc:docMk/>
            <pc:sldMk cId="740322372" sldId="2076137852"/>
            <ac:spMk id="2" creationId="{342D77A6-5909-472F-95F9-6A9DA9FF66FC}"/>
          </ac:spMkLst>
        </pc:spChg>
      </pc:sldChg>
      <pc:sldChg chg="addSp delSp modSp add mod ord modTransition modClrScheme modAnim modShow chgLayout">
        <pc:chgData name="Eldert Grootenboer" userId="3fe8758b2c2b58d2" providerId="LiveId" clId="{80D3185E-4D2B-4438-8DF8-5474F5446621}" dt="2021-03-29T10:45:37.495" v="2110" actId="478"/>
        <pc:sldMkLst>
          <pc:docMk/>
          <pc:sldMk cId="3333233687" sldId="2076137852"/>
        </pc:sldMkLst>
        <pc:spChg chg="add del mod">
          <ac:chgData name="Eldert Grootenboer" userId="3fe8758b2c2b58d2" providerId="LiveId" clId="{80D3185E-4D2B-4438-8DF8-5474F5446621}" dt="2021-03-29T10:44:43.539" v="2103" actId="6264"/>
          <ac:spMkLst>
            <pc:docMk/>
            <pc:sldMk cId="3333233687" sldId="2076137852"/>
            <ac:spMk id="2" creationId="{B135847C-5157-4993-A023-FD7A869EA3CF}"/>
          </ac:spMkLst>
        </pc:spChg>
        <pc:spChg chg="mod ord">
          <ac:chgData name="Eldert Grootenboer" userId="3fe8758b2c2b58d2" providerId="LiveId" clId="{80D3185E-4D2B-4438-8DF8-5474F5446621}" dt="2021-03-29T10:44:43.539" v="2103" actId="6264"/>
          <ac:spMkLst>
            <pc:docMk/>
            <pc:sldMk cId="3333233687" sldId="2076137852"/>
            <ac:spMk id="62" creationId="{674D32B9-8848-4935-8D95-E59C6FB44594}"/>
          </ac:spMkLst>
        </pc:spChg>
        <pc:picChg chg="mod ord">
          <ac:chgData name="Eldert Grootenboer" userId="3fe8758b2c2b58d2" providerId="LiveId" clId="{80D3185E-4D2B-4438-8DF8-5474F5446621}" dt="2021-03-29T10:45:16.314" v="2104" actId="1076"/>
          <ac:picMkLst>
            <pc:docMk/>
            <pc:sldMk cId="3333233687" sldId="2076137852"/>
            <ac:picMk id="5" creationId="{52DFDBFE-B1E8-4937-95AC-3F343D8BF4DA}"/>
          </ac:picMkLst>
        </pc:picChg>
        <pc:picChg chg="mod">
          <ac:chgData name="Eldert Grootenboer" userId="3fe8758b2c2b58d2" providerId="LiveId" clId="{80D3185E-4D2B-4438-8DF8-5474F5446621}" dt="2021-03-23T16:47:25.137" v="1069" actId="207"/>
          <ac:picMkLst>
            <pc:docMk/>
            <pc:sldMk cId="3333233687" sldId="2076137852"/>
            <ac:picMk id="7" creationId="{B9B5D1D5-E169-40CA-9875-B165426EFC64}"/>
          </ac:picMkLst>
        </pc:picChg>
        <pc:picChg chg="mod">
          <ac:chgData name="Eldert Grootenboer" userId="3fe8758b2c2b58d2" providerId="LiveId" clId="{80D3185E-4D2B-4438-8DF8-5474F5446621}" dt="2021-03-23T16:47:25.137" v="1069" actId="207"/>
          <ac:picMkLst>
            <pc:docMk/>
            <pc:sldMk cId="3333233687" sldId="2076137852"/>
            <ac:picMk id="8" creationId="{B643D638-4E27-4C96-AD70-305AA6B1AD9A}"/>
          </ac:picMkLst>
        </pc:picChg>
        <pc:picChg chg="mod ord">
          <ac:chgData name="Eldert Grootenboer" userId="3fe8758b2c2b58d2" providerId="LiveId" clId="{80D3185E-4D2B-4438-8DF8-5474F5446621}" dt="2021-03-23T16:47:48.180" v="1074" actId="167"/>
          <ac:picMkLst>
            <pc:docMk/>
            <pc:sldMk cId="3333233687" sldId="2076137852"/>
            <ac:picMk id="10" creationId="{B5CFADB2-462F-4077-A1F3-E0A5B73EDE3B}"/>
          </ac:picMkLst>
        </pc:picChg>
        <pc:picChg chg="mod">
          <ac:chgData name="Eldert Grootenboer" userId="3fe8758b2c2b58d2" providerId="LiveId" clId="{80D3185E-4D2B-4438-8DF8-5474F5446621}" dt="2021-03-23T16:47:25.137" v="1069" actId="207"/>
          <ac:picMkLst>
            <pc:docMk/>
            <pc:sldMk cId="3333233687" sldId="2076137852"/>
            <ac:picMk id="14" creationId="{78353DCE-1E68-4606-BDBF-F2389695BB6A}"/>
          </ac:picMkLst>
        </pc:picChg>
        <pc:picChg chg="del">
          <ac:chgData name="Eldert Grootenboer" userId="3fe8758b2c2b58d2" providerId="LiveId" clId="{80D3185E-4D2B-4438-8DF8-5474F5446621}" dt="2021-03-23T16:47:19.591" v="1066" actId="478"/>
          <ac:picMkLst>
            <pc:docMk/>
            <pc:sldMk cId="3333233687" sldId="2076137852"/>
            <ac:picMk id="21" creationId="{1291325A-E18E-4515-97BD-38527DFD9195}"/>
          </ac:picMkLst>
        </pc:picChg>
        <pc:picChg chg="add del mod">
          <ac:chgData name="Eldert Grootenboer" userId="3fe8758b2c2b58d2" providerId="LiveId" clId="{80D3185E-4D2B-4438-8DF8-5474F5446621}" dt="2021-03-29T10:44:36.272" v="2101"/>
          <ac:picMkLst>
            <pc:docMk/>
            <pc:sldMk cId="3333233687" sldId="2076137852"/>
            <ac:picMk id="22" creationId="{346EC039-AB41-43BE-9BDC-08D0198C1468}"/>
          </ac:picMkLst>
        </pc:picChg>
        <pc:picChg chg="del">
          <ac:chgData name="Eldert Grootenboer" userId="3fe8758b2c2b58d2" providerId="LiveId" clId="{80D3185E-4D2B-4438-8DF8-5474F5446621}" dt="2021-03-23T16:47:18.041" v="1064" actId="478"/>
          <ac:picMkLst>
            <pc:docMk/>
            <pc:sldMk cId="3333233687" sldId="2076137852"/>
            <ac:picMk id="22" creationId="{E5A2D895-7A76-4AE0-A2FA-2F6C960D1FF5}"/>
          </ac:picMkLst>
        </pc:picChg>
        <pc:picChg chg="del">
          <ac:chgData name="Eldert Grootenboer" userId="3fe8758b2c2b58d2" providerId="LiveId" clId="{80D3185E-4D2B-4438-8DF8-5474F5446621}" dt="2021-03-23T16:47:18.967" v="1065" actId="478"/>
          <ac:picMkLst>
            <pc:docMk/>
            <pc:sldMk cId="3333233687" sldId="2076137852"/>
            <ac:picMk id="23" creationId="{926B0CA9-D300-4F30-8F8D-CD44BE14D81B}"/>
          </ac:picMkLst>
        </pc:picChg>
        <pc:picChg chg="del">
          <ac:chgData name="Eldert Grootenboer" userId="3fe8758b2c2b58d2" providerId="LiveId" clId="{80D3185E-4D2B-4438-8DF8-5474F5446621}" dt="2021-03-23T16:47:15.544" v="1062" actId="478"/>
          <ac:picMkLst>
            <pc:docMk/>
            <pc:sldMk cId="3333233687" sldId="2076137852"/>
            <ac:picMk id="38" creationId="{A3554807-7F4B-4735-9EC1-FB2D6E71F365}"/>
          </ac:picMkLst>
        </pc:picChg>
        <pc:picChg chg="del">
          <ac:chgData name="Eldert Grootenboer" userId="3fe8758b2c2b58d2" providerId="LiveId" clId="{80D3185E-4D2B-4438-8DF8-5474F5446621}" dt="2021-03-23T16:47:20.118" v="1067" actId="478"/>
          <ac:picMkLst>
            <pc:docMk/>
            <pc:sldMk cId="3333233687" sldId="2076137852"/>
            <ac:picMk id="39" creationId="{3B4E26E7-2BB5-4F36-A637-CF78231AF8A3}"/>
          </ac:picMkLst>
        </pc:picChg>
        <pc:picChg chg="mod">
          <ac:chgData name="Eldert Grootenboer" userId="3fe8758b2c2b58d2" providerId="LiveId" clId="{80D3185E-4D2B-4438-8DF8-5474F5446621}" dt="2021-03-23T16:47:25.137" v="1069" actId="207"/>
          <ac:picMkLst>
            <pc:docMk/>
            <pc:sldMk cId="3333233687" sldId="2076137852"/>
            <ac:picMk id="57" creationId="{951AF853-3D1D-43FC-AA6B-178EF7CDC956}"/>
          </ac:picMkLst>
        </pc:picChg>
        <pc:picChg chg="mod">
          <ac:chgData name="Eldert Grootenboer" userId="3fe8758b2c2b58d2" providerId="LiveId" clId="{80D3185E-4D2B-4438-8DF8-5474F5446621}" dt="2021-03-23T16:48:13.755" v="1078"/>
          <ac:picMkLst>
            <pc:docMk/>
            <pc:sldMk cId="3333233687" sldId="2076137852"/>
            <ac:picMk id="1026" creationId="{49EEA45C-AEBE-46D9-90B6-3D8B6A96A016}"/>
          </ac:picMkLst>
        </pc:picChg>
        <pc:picChg chg="del">
          <ac:chgData name="Eldert Grootenboer" userId="3fe8758b2c2b58d2" providerId="LiveId" clId="{80D3185E-4D2B-4438-8DF8-5474F5446621}" dt="2021-03-23T16:47:17.108" v="1063" actId="478"/>
          <ac:picMkLst>
            <pc:docMk/>
            <pc:sldMk cId="3333233687" sldId="2076137852"/>
            <ac:picMk id="2050" creationId="{2BAD8EBA-3E8B-4B8A-96E1-01EDC0C0896B}"/>
          </ac:picMkLst>
        </pc:picChg>
        <pc:cxnChg chg="mod">
          <ac:chgData name="Eldert Grootenboer" userId="3fe8758b2c2b58d2" providerId="LiveId" clId="{80D3185E-4D2B-4438-8DF8-5474F5446621}" dt="2021-03-23T16:47:37.116" v="1070" actId="208"/>
          <ac:cxnSpMkLst>
            <pc:docMk/>
            <pc:sldMk cId="3333233687" sldId="2076137852"/>
            <ac:cxnSpMk id="16" creationId="{C1BB5AF6-7232-4DE9-ADEC-8C89C3F0D20E}"/>
          </ac:cxnSpMkLst>
        </pc:cxnChg>
        <pc:cxnChg chg="mod">
          <ac:chgData name="Eldert Grootenboer" userId="3fe8758b2c2b58d2" providerId="LiveId" clId="{80D3185E-4D2B-4438-8DF8-5474F5446621}" dt="2021-03-23T16:47:37.116" v="1070" actId="208"/>
          <ac:cxnSpMkLst>
            <pc:docMk/>
            <pc:sldMk cId="3333233687" sldId="2076137852"/>
            <ac:cxnSpMk id="18" creationId="{E43939F8-FBDD-4A5A-B0EE-351FE16076A6}"/>
          </ac:cxnSpMkLst>
        </pc:cxnChg>
        <pc:cxnChg chg="mod">
          <ac:chgData name="Eldert Grootenboer" userId="3fe8758b2c2b58d2" providerId="LiveId" clId="{80D3185E-4D2B-4438-8DF8-5474F5446621}" dt="2021-03-23T16:47:37.116" v="1070" actId="208"/>
          <ac:cxnSpMkLst>
            <pc:docMk/>
            <pc:sldMk cId="3333233687" sldId="2076137852"/>
            <ac:cxnSpMk id="24" creationId="{EB556145-470C-4909-860F-31BBA6AD4D4D}"/>
          </ac:cxnSpMkLst>
        </pc:cxnChg>
        <pc:cxnChg chg="mod">
          <ac:chgData name="Eldert Grootenboer" userId="3fe8758b2c2b58d2" providerId="LiveId" clId="{80D3185E-4D2B-4438-8DF8-5474F5446621}" dt="2021-03-29T10:45:16.314" v="2104" actId="1076"/>
          <ac:cxnSpMkLst>
            <pc:docMk/>
            <pc:sldMk cId="3333233687" sldId="2076137852"/>
            <ac:cxnSpMk id="30" creationId="{40078815-FE20-4BFF-A7A5-42992932A9A1}"/>
          </ac:cxnSpMkLst>
        </pc:cxnChg>
        <pc:cxnChg chg="del mod">
          <ac:chgData name="Eldert Grootenboer" userId="3fe8758b2c2b58d2" providerId="LiveId" clId="{80D3185E-4D2B-4438-8DF8-5474F5446621}" dt="2021-03-29T10:45:33.378" v="2105" actId="478"/>
          <ac:cxnSpMkLst>
            <pc:docMk/>
            <pc:sldMk cId="3333233687" sldId="2076137852"/>
            <ac:cxnSpMk id="37" creationId="{3D628C04-1BC3-4061-B68F-8F56EA193F94}"/>
          </ac:cxnSpMkLst>
        </pc:cxnChg>
        <pc:cxnChg chg="mod">
          <ac:chgData name="Eldert Grootenboer" userId="3fe8758b2c2b58d2" providerId="LiveId" clId="{80D3185E-4D2B-4438-8DF8-5474F5446621}" dt="2021-03-23T16:47:37.116" v="1070" actId="208"/>
          <ac:cxnSpMkLst>
            <pc:docMk/>
            <pc:sldMk cId="3333233687" sldId="2076137852"/>
            <ac:cxnSpMk id="40" creationId="{A9FE1D90-FBC7-40E1-9186-61D58C2B8C95}"/>
          </ac:cxnSpMkLst>
        </pc:cxnChg>
        <pc:cxnChg chg="del mod">
          <ac:chgData name="Eldert Grootenboer" userId="3fe8758b2c2b58d2" providerId="LiveId" clId="{80D3185E-4D2B-4438-8DF8-5474F5446621}" dt="2021-03-29T10:45:37.495" v="2110" actId="478"/>
          <ac:cxnSpMkLst>
            <pc:docMk/>
            <pc:sldMk cId="3333233687" sldId="2076137852"/>
            <ac:cxnSpMk id="45" creationId="{87ACA1CC-6775-4805-B14D-C51650160672}"/>
          </ac:cxnSpMkLst>
        </pc:cxnChg>
        <pc:cxnChg chg="del mod">
          <ac:chgData name="Eldert Grootenboer" userId="3fe8758b2c2b58d2" providerId="LiveId" clId="{80D3185E-4D2B-4438-8DF8-5474F5446621}" dt="2021-03-29T10:45:34.337" v="2106" actId="478"/>
          <ac:cxnSpMkLst>
            <pc:docMk/>
            <pc:sldMk cId="3333233687" sldId="2076137852"/>
            <ac:cxnSpMk id="48" creationId="{DD29C45C-2947-4AB2-8059-A43E33FE6F1D}"/>
          </ac:cxnSpMkLst>
        </pc:cxnChg>
        <pc:cxnChg chg="del mod">
          <ac:chgData name="Eldert Grootenboer" userId="3fe8758b2c2b58d2" providerId="LiveId" clId="{80D3185E-4D2B-4438-8DF8-5474F5446621}" dt="2021-03-29T10:45:35.051" v="2107" actId="478"/>
          <ac:cxnSpMkLst>
            <pc:docMk/>
            <pc:sldMk cId="3333233687" sldId="2076137852"/>
            <ac:cxnSpMk id="51" creationId="{F80852B5-C4A4-441A-88FC-480D723A2C9F}"/>
          </ac:cxnSpMkLst>
        </pc:cxnChg>
        <pc:cxnChg chg="del mod">
          <ac:chgData name="Eldert Grootenboer" userId="3fe8758b2c2b58d2" providerId="LiveId" clId="{80D3185E-4D2B-4438-8DF8-5474F5446621}" dt="2021-03-29T10:45:36.656" v="2109" actId="478"/>
          <ac:cxnSpMkLst>
            <pc:docMk/>
            <pc:sldMk cId="3333233687" sldId="2076137852"/>
            <ac:cxnSpMk id="54" creationId="{AC1820A5-6238-4163-915D-D16A3C78EBB6}"/>
          </ac:cxnSpMkLst>
        </pc:cxnChg>
        <pc:cxnChg chg="del mod">
          <ac:chgData name="Eldert Grootenboer" userId="3fe8758b2c2b58d2" providerId="LiveId" clId="{80D3185E-4D2B-4438-8DF8-5474F5446621}" dt="2021-03-29T10:45:35.930" v="2108" actId="478"/>
          <ac:cxnSpMkLst>
            <pc:docMk/>
            <pc:sldMk cId="3333233687" sldId="2076137852"/>
            <ac:cxnSpMk id="58" creationId="{1D7AF951-7F47-41BA-9E18-21849D45AA5A}"/>
          </ac:cxnSpMkLst>
        </pc:cxnChg>
        <pc:cxnChg chg="mod">
          <ac:chgData name="Eldert Grootenboer" userId="3fe8758b2c2b58d2" providerId="LiveId" clId="{80D3185E-4D2B-4438-8DF8-5474F5446621}" dt="2021-03-29T10:45:16.314" v="2104" actId="1076"/>
          <ac:cxnSpMkLst>
            <pc:docMk/>
            <pc:sldMk cId="3333233687" sldId="2076137852"/>
            <ac:cxnSpMk id="59" creationId="{1E20739D-4E64-48F0-9FD1-511A7AF210A5}"/>
          </ac:cxnSpMkLst>
        </pc:cxnChg>
      </pc:sldChg>
      <pc:sldChg chg="modSp add mod ord modTransition modShow">
        <pc:chgData name="Eldert Grootenboer" userId="3fe8758b2c2b58d2" providerId="LiveId" clId="{80D3185E-4D2B-4438-8DF8-5474F5446621}" dt="2021-03-29T10:40:09.547" v="2060"/>
        <pc:sldMkLst>
          <pc:docMk/>
          <pc:sldMk cId="3129802123" sldId="2076137853"/>
        </pc:sldMkLst>
        <pc:spChg chg="mod">
          <ac:chgData name="Eldert Grootenboer" userId="3fe8758b2c2b58d2" providerId="LiveId" clId="{80D3185E-4D2B-4438-8DF8-5474F5446621}" dt="2021-03-29T10:40:09.547" v="2060"/>
          <ac:spMkLst>
            <pc:docMk/>
            <pc:sldMk cId="3129802123" sldId="2076137853"/>
            <ac:spMk id="3" creationId="{03161D19-1086-4FF5-B9E0-5A27CBB012EA}"/>
          </ac:spMkLst>
        </pc:spChg>
        <pc:spChg chg="mod">
          <ac:chgData name="Eldert Grootenboer" userId="3fe8758b2c2b58d2" providerId="LiveId" clId="{80D3185E-4D2B-4438-8DF8-5474F5446621}" dt="2021-03-29T10:40:09.547" v="2060"/>
          <ac:spMkLst>
            <pc:docMk/>
            <pc:sldMk cId="3129802123" sldId="2076137853"/>
            <ac:spMk id="5" creationId="{FE0BF13A-C2BF-4F99-BA8D-34A715EE139D}"/>
          </ac:spMkLst>
        </pc:spChg>
      </pc:sldChg>
      <pc:sldChg chg="addSp delSp modSp add mod delAnim modAnim">
        <pc:chgData name="Eldert Grootenboer" userId="3fe8758b2c2b58d2" providerId="LiveId" clId="{80D3185E-4D2B-4438-8DF8-5474F5446621}" dt="2021-04-07T20:17:17.396" v="2570"/>
        <pc:sldMkLst>
          <pc:docMk/>
          <pc:sldMk cId="154680636" sldId="2076137854"/>
        </pc:sldMkLst>
        <pc:spChg chg="mod">
          <ac:chgData name="Eldert Grootenboer" userId="3fe8758b2c2b58d2" providerId="LiveId" clId="{80D3185E-4D2B-4438-8DF8-5474F5446621}" dt="2021-03-29T10:40:09.547" v="2060"/>
          <ac:spMkLst>
            <pc:docMk/>
            <pc:sldMk cId="154680636" sldId="2076137854"/>
            <ac:spMk id="2" creationId="{00000000-0000-0000-0000-000000000000}"/>
          </ac:spMkLst>
        </pc:spChg>
        <pc:spChg chg="del mod">
          <ac:chgData name="Eldert Grootenboer" userId="3fe8758b2c2b58d2" providerId="LiveId" clId="{80D3185E-4D2B-4438-8DF8-5474F5446621}" dt="2021-03-24T10:42:03.457" v="1440"/>
          <ac:spMkLst>
            <pc:docMk/>
            <pc:sldMk cId="154680636" sldId="2076137854"/>
            <ac:spMk id="3" creationId="{00000000-0000-0000-0000-000000000000}"/>
          </ac:spMkLst>
        </pc:spChg>
        <pc:spChg chg="add del mod">
          <ac:chgData name="Eldert Grootenboer" userId="3fe8758b2c2b58d2" providerId="LiveId" clId="{80D3185E-4D2B-4438-8DF8-5474F5446621}" dt="2021-03-29T10:47:26.786" v="2113"/>
          <ac:spMkLst>
            <pc:docMk/>
            <pc:sldMk cId="154680636" sldId="2076137854"/>
            <ac:spMk id="5" creationId="{AB71B379-8B21-469B-99FB-E9B0719E5F74}"/>
          </ac:spMkLst>
        </pc:spChg>
        <pc:graphicFrameChg chg="add del mod modGraphic">
          <ac:chgData name="Eldert Grootenboer" userId="3fe8758b2c2b58d2" providerId="LiveId" clId="{80D3185E-4D2B-4438-8DF8-5474F5446621}" dt="2021-03-29T10:47:25.275" v="2112" actId="21"/>
          <ac:graphicFrameMkLst>
            <pc:docMk/>
            <pc:sldMk cId="154680636" sldId="2076137854"/>
            <ac:graphicFrameMk id="4" creationId="{950CDA03-25A7-4478-9228-CF452C6F150F}"/>
          </ac:graphicFrameMkLst>
        </pc:graphicFrameChg>
        <pc:graphicFrameChg chg="add mod modGraphic">
          <ac:chgData name="Eldert Grootenboer" userId="3fe8758b2c2b58d2" providerId="LiveId" clId="{80D3185E-4D2B-4438-8DF8-5474F5446621}" dt="2021-04-07T20:16:50.902" v="2565" actId="2085"/>
          <ac:graphicFrameMkLst>
            <pc:docMk/>
            <pc:sldMk cId="154680636" sldId="2076137854"/>
            <ac:graphicFrameMk id="6" creationId="{7B9E2468-C9D3-439A-99CB-50905E130BD2}"/>
          </ac:graphicFrameMkLst>
        </pc:graphicFrameChg>
      </pc:sldChg>
      <pc:sldChg chg="add del">
        <pc:chgData name="Eldert Grootenboer" userId="3fe8758b2c2b58d2" providerId="LiveId" clId="{80D3185E-4D2B-4438-8DF8-5474F5446621}" dt="2021-03-23T16:53:58.054" v="1205" actId="22"/>
        <pc:sldMkLst>
          <pc:docMk/>
          <pc:sldMk cId="1056795907" sldId="2076137854"/>
        </pc:sldMkLst>
      </pc:sldChg>
      <pc:sldChg chg="add del">
        <pc:chgData name="Eldert Grootenboer" userId="3fe8758b2c2b58d2" providerId="LiveId" clId="{80D3185E-4D2B-4438-8DF8-5474F5446621}" dt="2021-03-24T10:40:32.214" v="1379" actId="47"/>
        <pc:sldMkLst>
          <pc:docMk/>
          <pc:sldMk cId="3273348120" sldId="2076137854"/>
        </pc:sldMkLst>
      </pc:sldChg>
      <pc:sldChg chg="addSp delSp modSp add mod modAnim">
        <pc:chgData name="Eldert Grootenboer" userId="3fe8758b2c2b58d2" providerId="LiveId" clId="{80D3185E-4D2B-4438-8DF8-5474F5446621}" dt="2021-04-07T20:10:50.687" v="2494"/>
        <pc:sldMkLst>
          <pc:docMk/>
          <pc:sldMk cId="2881189161" sldId="2076137855"/>
        </pc:sldMkLst>
        <pc:spChg chg="del mod">
          <ac:chgData name="Eldert Grootenboer" userId="3fe8758b2c2b58d2" providerId="LiveId" clId="{80D3185E-4D2B-4438-8DF8-5474F5446621}" dt="2021-03-24T10:42:46.640" v="1448"/>
          <ac:spMkLst>
            <pc:docMk/>
            <pc:sldMk cId="2881189161" sldId="2076137855"/>
            <ac:spMk id="3" creationId="{03161D19-1086-4FF5-B9E0-5A27CBB012EA}"/>
          </ac:spMkLst>
        </pc:spChg>
        <pc:spChg chg="mod">
          <ac:chgData name="Eldert Grootenboer" userId="3fe8758b2c2b58d2" providerId="LiveId" clId="{80D3185E-4D2B-4438-8DF8-5474F5446621}" dt="2021-03-29T10:40:09.547" v="2060"/>
          <ac:spMkLst>
            <pc:docMk/>
            <pc:sldMk cId="2881189161" sldId="2076137855"/>
            <ac:spMk id="5" creationId="{FE0BF13A-C2BF-4F99-BA8D-34A715EE139D}"/>
          </ac:spMkLst>
        </pc:spChg>
        <pc:graphicFrameChg chg="add mod modGraphic">
          <ac:chgData name="Eldert Grootenboer" userId="3fe8758b2c2b58d2" providerId="LiveId" clId="{80D3185E-4D2B-4438-8DF8-5474F5446621}" dt="2021-03-29T10:40:09.547" v="2060"/>
          <ac:graphicFrameMkLst>
            <pc:docMk/>
            <pc:sldMk cId="2881189161" sldId="2076137855"/>
            <ac:graphicFrameMk id="4" creationId="{F552CC54-4BBB-40F9-B2D8-8C73618361C6}"/>
          </ac:graphicFrameMkLst>
        </pc:graphicFrameChg>
      </pc:sldChg>
      <pc:sldChg chg="addSp delSp modSp add mod modAnim">
        <pc:chgData name="Eldert Grootenboer" userId="3fe8758b2c2b58d2" providerId="LiveId" clId="{80D3185E-4D2B-4438-8DF8-5474F5446621}" dt="2021-04-07T20:10:57.182" v="2495"/>
        <pc:sldMkLst>
          <pc:docMk/>
          <pc:sldMk cId="4226063575" sldId="2076137856"/>
        </pc:sldMkLst>
        <pc:spChg chg="mod">
          <ac:chgData name="Eldert Grootenboer" userId="3fe8758b2c2b58d2" providerId="LiveId" clId="{80D3185E-4D2B-4438-8DF8-5474F5446621}" dt="2021-03-29T10:40:09.547" v="2060"/>
          <ac:spMkLst>
            <pc:docMk/>
            <pc:sldMk cId="4226063575" sldId="2076137856"/>
            <ac:spMk id="2" creationId="{68C21EE0-5114-441C-A930-CCB324AABC30}"/>
          </ac:spMkLst>
        </pc:spChg>
        <pc:spChg chg="del mod">
          <ac:chgData name="Eldert Grootenboer" userId="3fe8758b2c2b58d2" providerId="LiveId" clId="{80D3185E-4D2B-4438-8DF8-5474F5446621}" dt="2021-03-24T10:44:39.446" v="1528"/>
          <ac:spMkLst>
            <pc:docMk/>
            <pc:sldMk cId="4226063575" sldId="2076137856"/>
            <ac:spMk id="4" creationId="{7E44AAEC-BFBA-4C68-AA31-BDAD7444BB1F}"/>
          </ac:spMkLst>
        </pc:spChg>
        <pc:graphicFrameChg chg="add del mod">
          <ac:chgData name="Eldert Grootenboer" userId="3fe8758b2c2b58d2" providerId="LiveId" clId="{80D3185E-4D2B-4438-8DF8-5474F5446621}" dt="2021-03-24T10:44:38.115" v="1526"/>
          <ac:graphicFrameMkLst>
            <pc:docMk/>
            <pc:sldMk cId="4226063575" sldId="2076137856"/>
            <ac:graphicFrameMk id="5" creationId="{9770809A-1C75-4079-BAEB-4E52C2DDA11C}"/>
          </ac:graphicFrameMkLst>
        </pc:graphicFrameChg>
        <pc:graphicFrameChg chg="add mod modGraphic">
          <ac:chgData name="Eldert Grootenboer" userId="3fe8758b2c2b58d2" providerId="LiveId" clId="{80D3185E-4D2B-4438-8DF8-5474F5446621}" dt="2021-03-29T10:40:09.547" v="2060"/>
          <ac:graphicFrameMkLst>
            <pc:docMk/>
            <pc:sldMk cId="4226063575" sldId="2076137856"/>
            <ac:graphicFrameMk id="6" creationId="{AC5680CC-831D-4744-B8AA-A4B1BB399E1F}"/>
          </ac:graphicFrameMkLst>
        </pc:graphicFrameChg>
      </pc:sldChg>
      <pc:sldChg chg="addSp delSp modSp add mod modAnim modNotesTx">
        <pc:chgData name="Eldert Grootenboer" userId="3fe8758b2c2b58d2" providerId="LiveId" clId="{80D3185E-4D2B-4438-8DF8-5474F5446621}" dt="2021-04-08T15:38:57.059" v="2583" actId="20577"/>
        <pc:sldMkLst>
          <pc:docMk/>
          <pc:sldMk cId="1950182790" sldId="2076137857"/>
        </pc:sldMkLst>
        <pc:spChg chg="mod">
          <ac:chgData name="Eldert Grootenboer" userId="3fe8758b2c2b58d2" providerId="LiveId" clId="{80D3185E-4D2B-4438-8DF8-5474F5446621}" dt="2021-03-29T10:40:09.547" v="2060"/>
          <ac:spMkLst>
            <pc:docMk/>
            <pc:sldMk cId="1950182790" sldId="2076137857"/>
            <ac:spMk id="2" creationId="{AADF6A37-3A82-434C-961E-3C677C131935}"/>
          </ac:spMkLst>
        </pc:spChg>
        <pc:spChg chg="del mod">
          <ac:chgData name="Eldert Grootenboer" userId="3fe8758b2c2b58d2" providerId="LiveId" clId="{80D3185E-4D2B-4438-8DF8-5474F5446621}" dt="2021-03-24T10:49:19.022" v="1764"/>
          <ac:spMkLst>
            <pc:docMk/>
            <pc:sldMk cId="1950182790" sldId="2076137857"/>
            <ac:spMk id="4" creationId="{EEA342BD-AD9C-46CB-84B6-0AB9F0ED535E}"/>
          </ac:spMkLst>
        </pc:spChg>
        <pc:graphicFrameChg chg="add mod modGraphic">
          <ac:chgData name="Eldert Grootenboer" userId="3fe8758b2c2b58d2" providerId="LiveId" clId="{80D3185E-4D2B-4438-8DF8-5474F5446621}" dt="2021-04-08T15:38:57.059" v="2583" actId="20577"/>
          <ac:graphicFrameMkLst>
            <pc:docMk/>
            <pc:sldMk cId="1950182790" sldId="2076137857"/>
            <ac:graphicFrameMk id="5" creationId="{70E04541-F580-4AC1-A5AD-852F2EAFEAF9}"/>
          </ac:graphicFrameMkLst>
        </pc:graphicFrameChg>
      </pc:sldChg>
      <pc:sldChg chg="add del ord">
        <pc:chgData name="Eldert Grootenboer" userId="3fe8758b2c2b58d2" providerId="LiveId" clId="{80D3185E-4D2B-4438-8DF8-5474F5446621}" dt="2021-03-25T18:53:41.431" v="2031" actId="47"/>
        <pc:sldMkLst>
          <pc:docMk/>
          <pc:sldMk cId="3189081398" sldId="2076137858"/>
        </pc:sldMkLst>
      </pc:sldChg>
      <pc:sldChg chg="addSp delSp modSp new mod ord modAnim modNotesTx">
        <pc:chgData name="Eldert Grootenboer" userId="3fe8758b2c2b58d2" providerId="LiveId" clId="{80D3185E-4D2B-4438-8DF8-5474F5446621}" dt="2021-04-07T20:14:59.817" v="2538" actId="20577"/>
        <pc:sldMkLst>
          <pc:docMk/>
          <pc:sldMk cId="3602349568" sldId="2076137858"/>
        </pc:sldMkLst>
        <pc:spChg chg="mod">
          <ac:chgData name="Eldert Grootenboer" userId="3fe8758b2c2b58d2" providerId="LiveId" clId="{80D3185E-4D2B-4438-8DF8-5474F5446621}" dt="2021-04-07T20:14:59.817" v="2538" actId="20577"/>
          <ac:spMkLst>
            <pc:docMk/>
            <pc:sldMk cId="3602349568" sldId="2076137858"/>
            <ac:spMk id="2" creationId="{D88387D9-8325-462B-BF74-211428800268}"/>
          </ac:spMkLst>
        </pc:spChg>
        <pc:spChg chg="del">
          <ac:chgData name="Eldert Grootenboer" userId="3fe8758b2c2b58d2" providerId="LiveId" clId="{80D3185E-4D2B-4438-8DF8-5474F5446621}" dt="2021-03-29T10:41:43.770" v="2079"/>
          <ac:spMkLst>
            <pc:docMk/>
            <pc:sldMk cId="3602349568" sldId="2076137858"/>
            <ac:spMk id="3" creationId="{82E935E7-46D1-4B92-82AD-C77F0EE8F8AA}"/>
          </ac:spMkLst>
        </pc:spChg>
        <pc:graphicFrameChg chg="add mod">
          <ac:chgData name="Eldert Grootenboer" userId="3fe8758b2c2b58d2" providerId="LiveId" clId="{80D3185E-4D2B-4438-8DF8-5474F5446621}" dt="2021-03-29T10:41:43.770" v="2079"/>
          <ac:graphicFrameMkLst>
            <pc:docMk/>
            <pc:sldMk cId="3602349568" sldId="2076137858"/>
            <ac:graphicFrameMk id="4" creationId="{81C8F05C-7830-41FE-BE4F-744D535A5BC5}"/>
          </ac:graphicFrameMkLst>
        </pc:graphicFrameChg>
      </pc:sldChg>
      <pc:sldChg chg="addSp modSp new mod ord modAnim modShow">
        <pc:chgData name="Eldert Grootenboer" userId="3fe8758b2c2b58d2" providerId="LiveId" clId="{80D3185E-4D2B-4438-8DF8-5474F5446621}" dt="2021-03-29T10:43:58.350" v="2097" actId="729"/>
        <pc:sldMkLst>
          <pc:docMk/>
          <pc:sldMk cId="3008830424" sldId="2076137859"/>
        </pc:sldMkLst>
        <pc:spChg chg="mod">
          <ac:chgData name="Eldert Grootenboer" userId="3fe8758b2c2b58d2" providerId="LiveId" clId="{80D3185E-4D2B-4438-8DF8-5474F5446621}" dt="2021-03-29T10:42:20.076" v="2088"/>
          <ac:spMkLst>
            <pc:docMk/>
            <pc:sldMk cId="3008830424" sldId="2076137859"/>
            <ac:spMk id="2" creationId="{29F523C2-8FF5-405B-A6DA-67880DCE21B4}"/>
          </ac:spMkLst>
        </pc:spChg>
        <pc:spChg chg="mod">
          <ac:chgData name="Eldert Grootenboer" userId="3fe8758b2c2b58d2" providerId="LiveId" clId="{80D3185E-4D2B-4438-8DF8-5474F5446621}" dt="2021-03-29T10:42:29.336" v="2090"/>
          <ac:spMkLst>
            <pc:docMk/>
            <pc:sldMk cId="3008830424" sldId="2076137859"/>
            <ac:spMk id="5" creationId="{8151F8C8-39DE-406B-9160-28A54D0D52A3}"/>
          </ac:spMkLst>
        </pc:spChg>
        <pc:spChg chg="mod">
          <ac:chgData name="Eldert Grootenboer" userId="3fe8758b2c2b58d2" providerId="LiveId" clId="{80D3185E-4D2B-4438-8DF8-5474F5446621}" dt="2021-03-29T10:42:29.336" v="2090"/>
          <ac:spMkLst>
            <pc:docMk/>
            <pc:sldMk cId="3008830424" sldId="2076137859"/>
            <ac:spMk id="7" creationId="{183FC11B-F03A-4F98-A1A3-0C9A18C4FEC6}"/>
          </ac:spMkLst>
        </pc:spChg>
        <pc:spChg chg="mod">
          <ac:chgData name="Eldert Grootenboer" userId="3fe8758b2c2b58d2" providerId="LiveId" clId="{80D3185E-4D2B-4438-8DF8-5474F5446621}" dt="2021-03-29T10:42:29.336" v="2090"/>
          <ac:spMkLst>
            <pc:docMk/>
            <pc:sldMk cId="3008830424" sldId="2076137859"/>
            <ac:spMk id="8" creationId="{E0359EA4-7441-4AAD-A1FF-A1768D229183}"/>
          </ac:spMkLst>
        </pc:spChg>
        <pc:spChg chg="mod">
          <ac:chgData name="Eldert Grootenboer" userId="3fe8758b2c2b58d2" providerId="LiveId" clId="{80D3185E-4D2B-4438-8DF8-5474F5446621}" dt="2021-03-29T10:42:29.336" v="2090"/>
          <ac:spMkLst>
            <pc:docMk/>
            <pc:sldMk cId="3008830424" sldId="2076137859"/>
            <ac:spMk id="11" creationId="{ACB29343-773F-45F1-B0F8-A7851810508D}"/>
          </ac:spMkLst>
        </pc:spChg>
        <pc:spChg chg="mod">
          <ac:chgData name="Eldert Grootenboer" userId="3fe8758b2c2b58d2" providerId="LiveId" clId="{80D3185E-4D2B-4438-8DF8-5474F5446621}" dt="2021-03-29T10:42:29.336" v="2090"/>
          <ac:spMkLst>
            <pc:docMk/>
            <pc:sldMk cId="3008830424" sldId="2076137859"/>
            <ac:spMk id="12" creationId="{64BFB6BD-4B83-40D8-9454-248274CF7768}"/>
          </ac:spMkLst>
        </pc:spChg>
        <pc:spChg chg="mod">
          <ac:chgData name="Eldert Grootenboer" userId="3fe8758b2c2b58d2" providerId="LiveId" clId="{80D3185E-4D2B-4438-8DF8-5474F5446621}" dt="2021-03-29T10:42:29.336" v="2090"/>
          <ac:spMkLst>
            <pc:docMk/>
            <pc:sldMk cId="3008830424" sldId="2076137859"/>
            <ac:spMk id="21" creationId="{28CF9A39-2FE8-4C25-B073-A2C9048BA2B6}"/>
          </ac:spMkLst>
        </pc:spChg>
        <pc:spChg chg="mod">
          <ac:chgData name="Eldert Grootenboer" userId="3fe8758b2c2b58d2" providerId="LiveId" clId="{80D3185E-4D2B-4438-8DF8-5474F5446621}" dt="2021-03-29T10:42:29.336" v="2090"/>
          <ac:spMkLst>
            <pc:docMk/>
            <pc:sldMk cId="3008830424" sldId="2076137859"/>
            <ac:spMk id="24" creationId="{29AB0508-4B2F-4C86-AABE-A8E307783925}"/>
          </ac:spMkLst>
        </pc:spChg>
        <pc:spChg chg="mod">
          <ac:chgData name="Eldert Grootenboer" userId="3fe8758b2c2b58d2" providerId="LiveId" clId="{80D3185E-4D2B-4438-8DF8-5474F5446621}" dt="2021-03-29T10:42:29.336" v="2090"/>
          <ac:spMkLst>
            <pc:docMk/>
            <pc:sldMk cId="3008830424" sldId="2076137859"/>
            <ac:spMk id="25" creationId="{37309ED8-F3C5-47F9-B07D-6434EBB9D88A}"/>
          </ac:spMkLst>
        </pc:spChg>
        <pc:grpChg chg="add mod">
          <ac:chgData name="Eldert Grootenboer" userId="3fe8758b2c2b58d2" providerId="LiveId" clId="{80D3185E-4D2B-4438-8DF8-5474F5446621}" dt="2021-03-29T10:42:29.336" v="2090"/>
          <ac:grpSpMkLst>
            <pc:docMk/>
            <pc:sldMk cId="3008830424" sldId="2076137859"/>
            <ac:grpSpMk id="3" creationId="{C8552BB0-93D1-4D86-A4E4-791DCCDAB61A}"/>
          </ac:grpSpMkLst>
        </pc:grpChg>
        <pc:grpChg chg="mod">
          <ac:chgData name="Eldert Grootenboer" userId="3fe8758b2c2b58d2" providerId="LiveId" clId="{80D3185E-4D2B-4438-8DF8-5474F5446621}" dt="2021-03-29T10:42:29.336" v="2090"/>
          <ac:grpSpMkLst>
            <pc:docMk/>
            <pc:sldMk cId="3008830424" sldId="2076137859"/>
            <ac:grpSpMk id="4" creationId="{CED2642E-83FB-41CE-9A61-7A2D81956B7C}"/>
          </ac:grpSpMkLst>
        </pc:grpChg>
        <pc:grpChg chg="add mod">
          <ac:chgData name="Eldert Grootenboer" userId="3fe8758b2c2b58d2" providerId="LiveId" clId="{80D3185E-4D2B-4438-8DF8-5474F5446621}" dt="2021-03-29T10:42:29.336" v="2090"/>
          <ac:grpSpMkLst>
            <pc:docMk/>
            <pc:sldMk cId="3008830424" sldId="2076137859"/>
            <ac:grpSpMk id="9" creationId="{896652BF-7651-4398-8027-C863C2782AFE}"/>
          </ac:grpSpMkLst>
        </pc:grpChg>
        <pc:grpChg chg="mod">
          <ac:chgData name="Eldert Grootenboer" userId="3fe8758b2c2b58d2" providerId="LiveId" clId="{80D3185E-4D2B-4438-8DF8-5474F5446621}" dt="2021-03-29T10:42:29.336" v="2090"/>
          <ac:grpSpMkLst>
            <pc:docMk/>
            <pc:sldMk cId="3008830424" sldId="2076137859"/>
            <ac:grpSpMk id="10" creationId="{011C7353-8330-4B14-87DA-6BEDE26A010B}"/>
          </ac:grpSpMkLst>
        </pc:grpChg>
        <pc:grpChg chg="mod">
          <ac:chgData name="Eldert Grootenboer" userId="3fe8758b2c2b58d2" providerId="LiveId" clId="{80D3185E-4D2B-4438-8DF8-5474F5446621}" dt="2021-03-29T10:42:29.336" v="2090"/>
          <ac:grpSpMkLst>
            <pc:docMk/>
            <pc:sldMk cId="3008830424" sldId="2076137859"/>
            <ac:grpSpMk id="14" creationId="{EB074E3F-199C-4C53-96FE-44398F21CD76}"/>
          </ac:grpSpMkLst>
        </pc:grpChg>
        <pc:grpChg chg="add mod">
          <ac:chgData name="Eldert Grootenboer" userId="3fe8758b2c2b58d2" providerId="LiveId" clId="{80D3185E-4D2B-4438-8DF8-5474F5446621}" dt="2021-03-29T10:42:29.336" v="2090"/>
          <ac:grpSpMkLst>
            <pc:docMk/>
            <pc:sldMk cId="3008830424" sldId="2076137859"/>
            <ac:grpSpMk id="20" creationId="{B755D76B-9444-4B3B-8E40-A194994E72DB}"/>
          </ac:grpSpMkLst>
        </pc:grpChg>
        <pc:grpChg chg="mod">
          <ac:chgData name="Eldert Grootenboer" userId="3fe8758b2c2b58d2" providerId="LiveId" clId="{80D3185E-4D2B-4438-8DF8-5474F5446621}" dt="2021-03-29T10:42:29.336" v="2090"/>
          <ac:grpSpMkLst>
            <pc:docMk/>
            <pc:sldMk cId="3008830424" sldId="2076137859"/>
            <ac:grpSpMk id="22" creationId="{395CE62B-2569-4EDD-B33B-FED61CA2E5C9}"/>
          </ac:grpSpMkLst>
        </pc:grpChg>
        <pc:grpChg chg="mod">
          <ac:chgData name="Eldert Grootenboer" userId="3fe8758b2c2b58d2" providerId="LiveId" clId="{80D3185E-4D2B-4438-8DF8-5474F5446621}" dt="2021-03-29T10:42:29.336" v="2090"/>
          <ac:grpSpMkLst>
            <pc:docMk/>
            <pc:sldMk cId="3008830424" sldId="2076137859"/>
            <ac:grpSpMk id="23" creationId="{011D393D-6428-4357-A1BD-2EBDFA4FFCB1}"/>
          </ac:grpSpMkLst>
        </pc:grpChg>
        <pc:picChg chg="mod">
          <ac:chgData name="Eldert Grootenboer" userId="3fe8758b2c2b58d2" providerId="LiveId" clId="{80D3185E-4D2B-4438-8DF8-5474F5446621}" dt="2021-03-29T10:42:29.336" v="2090"/>
          <ac:picMkLst>
            <pc:docMk/>
            <pc:sldMk cId="3008830424" sldId="2076137859"/>
            <ac:picMk id="6" creationId="{04124E69-00D9-438E-8A4A-0C23C151F6F4}"/>
          </ac:picMkLst>
        </pc:picChg>
        <pc:picChg chg="mod">
          <ac:chgData name="Eldert Grootenboer" userId="3fe8758b2c2b58d2" providerId="LiveId" clId="{80D3185E-4D2B-4438-8DF8-5474F5446621}" dt="2021-03-29T10:42:29.336" v="2090"/>
          <ac:picMkLst>
            <pc:docMk/>
            <pc:sldMk cId="3008830424" sldId="2076137859"/>
            <ac:picMk id="13" creationId="{14FC9BE6-CEFE-4F3C-805D-A0C53AB540F0}"/>
          </ac:picMkLst>
        </pc:picChg>
        <pc:picChg chg="mod">
          <ac:chgData name="Eldert Grootenboer" userId="3fe8758b2c2b58d2" providerId="LiveId" clId="{80D3185E-4D2B-4438-8DF8-5474F5446621}" dt="2021-03-29T10:42:29.336" v="2090"/>
          <ac:picMkLst>
            <pc:docMk/>
            <pc:sldMk cId="3008830424" sldId="2076137859"/>
            <ac:picMk id="15" creationId="{58BAD56A-103E-4FFA-A53B-2B24DEF4484A}"/>
          </ac:picMkLst>
        </pc:picChg>
        <pc:picChg chg="mod">
          <ac:chgData name="Eldert Grootenboer" userId="3fe8758b2c2b58d2" providerId="LiveId" clId="{80D3185E-4D2B-4438-8DF8-5474F5446621}" dt="2021-03-29T10:42:29.336" v="2090"/>
          <ac:picMkLst>
            <pc:docMk/>
            <pc:sldMk cId="3008830424" sldId="2076137859"/>
            <ac:picMk id="16" creationId="{131823D5-CEAB-4614-A4E0-C55D54E18722}"/>
          </ac:picMkLst>
        </pc:picChg>
        <pc:picChg chg="mod">
          <ac:chgData name="Eldert Grootenboer" userId="3fe8758b2c2b58d2" providerId="LiveId" clId="{80D3185E-4D2B-4438-8DF8-5474F5446621}" dt="2021-03-29T10:42:29.336" v="2090"/>
          <ac:picMkLst>
            <pc:docMk/>
            <pc:sldMk cId="3008830424" sldId="2076137859"/>
            <ac:picMk id="17" creationId="{09BB5E1C-AD33-48C9-B182-64243F1D764B}"/>
          </ac:picMkLst>
        </pc:picChg>
        <pc:picChg chg="mod">
          <ac:chgData name="Eldert Grootenboer" userId="3fe8758b2c2b58d2" providerId="LiveId" clId="{80D3185E-4D2B-4438-8DF8-5474F5446621}" dt="2021-03-29T10:42:29.336" v="2090"/>
          <ac:picMkLst>
            <pc:docMk/>
            <pc:sldMk cId="3008830424" sldId="2076137859"/>
            <ac:picMk id="18" creationId="{0B3B88B1-5317-4FEF-9CB6-4766CC432A51}"/>
          </ac:picMkLst>
        </pc:picChg>
        <pc:picChg chg="mod">
          <ac:chgData name="Eldert Grootenboer" userId="3fe8758b2c2b58d2" providerId="LiveId" clId="{80D3185E-4D2B-4438-8DF8-5474F5446621}" dt="2021-03-29T10:42:29.336" v="2090"/>
          <ac:picMkLst>
            <pc:docMk/>
            <pc:sldMk cId="3008830424" sldId="2076137859"/>
            <ac:picMk id="19" creationId="{AF6B9E23-2CB4-4EB5-B948-4C40F5C23B3A}"/>
          </ac:picMkLst>
        </pc:picChg>
        <pc:picChg chg="mod">
          <ac:chgData name="Eldert Grootenboer" userId="3fe8758b2c2b58d2" providerId="LiveId" clId="{80D3185E-4D2B-4438-8DF8-5474F5446621}" dt="2021-03-29T10:42:29.336" v="2090"/>
          <ac:picMkLst>
            <pc:docMk/>
            <pc:sldMk cId="3008830424" sldId="2076137859"/>
            <ac:picMk id="26" creationId="{CFBE0AF6-E7BF-49EF-AA29-D9393B78B3BF}"/>
          </ac:picMkLst>
        </pc:picChg>
        <pc:picChg chg="mod">
          <ac:chgData name="Eldert Grootenboer" userId="3fe8758b2c2b58d2" providerId="LiveId" clId="{80D3185E-4D2B-4438-8DF8-5474F5446621}" dt="2021-03-29T10:42:29.336" v="2090"/>
          <ac:picMkLst>
            <pc:docMk/>
            <pc:sldMk cId="3008830424" sldId="2076137859"/>
            <ac:picMk id="27" creationId="{0AE3A357-1B29-4548-B581-0F35B5C9146C}"/>
          </ac:picMkLst>
        </pc:picChg>
        <pc:picChg chg="mod">
          <ac:chgData name="Eldert Grootenboer" userId="3fe8758b2c2b58d2" providerId="LiveId" clId="{80D3185E-4D2B-4438-8DF8-5474F5446621}" dt="2021-03-29T10:42:29.336" v="2090"/>
          <ac:picMkLst>
            <pc:docMk/>
            <pc:sldMk cId="3008830424" sldId="2076137859"/>
            <ac:picMk id="28" creationId="{6E5C9F2F-96E0-4478-9CEF-FA5EECE8BBEE}"/>
          </ac:picMkLst>
        </pc:picChg>
        <pc:picChg chg="mod">
          <ac:chgData name="Eldert Grootenboer" userId="3fe8758b2c2b58d2" providerId="LiveId" clId="{80D3185E-4D2B-4438-8DF8-5474F5446621}" dt="2021-03-29T10:42:29.336" v="2090"/>
          <ac:picMkLst>
            <pc:docMk/>
            <pc:sldMk cId="3008830424" sldId="2076137859"/>
            <ac:picMk id="29" creationId="{E932EB26-0110-49C1-A5D4-37B677C5DC0C}"/>
          </ac:picMkLst>
        </pc:picChg>
      </pc:sldChg>
      <pc:sldMasterChg chg="addSp delSp modSp mod setBg modSldLayout">
        <pc:chgData name="Eldert Grootenboer" userId="3fe8758b2c2b58d2" providerId="LiveId" clId="{80D3185E-4D2B-4438-8DF8-5474F5446621}" dt="2021-03-23T16:11:40.466" v="716" actId="207"/>
        <pc:sldMasterMkLst>
          <pc:docMk/>
          <pc:sldMasterMk cId="264059487" sldId="2147483648"/>
        </pc:sldMasterMkLst>
        <pc:spChg chg="mod">
          <ac:chgData name="Eldert Grootenboer" userId="3fe8758b2c2b58d2" providerId="LiveId" clId="{80D3185E-4D2B-4438-8DF8-5474F5446621}" dt="2021-03-23T16:11:40.466" v="716" actId="207"/>
          <ac:spMkLst>
            <pc:docMk/>
            <pc:sldMasterMk cId="264059487" sldId="2147483648"/>
            <ac:spMk id="2" creationId="{F62C5419-725E-4FCC-8936-9E5753EC0B6D}"/>
          </ac:spMkLst>
        </pc:spChg>
        <pc:spChg chg="mod">
          <ac:chgData name="Eldert Grootenboer" userId="3fe8758b2c2b58d2" providerId="LiveId" clId="{80D3185E-4D2B-4438-8DF8-5474F5446621}" dt="2021-03-23T16:11:40.466" v="716" actId="207"/>
          <ac:spMkLst>
            <pc:docMk/>
            <pc:sldMasterMk cId="264059487" sldId="2147483648"/>
            <ac:spMk id="3" creationId="{2C909810-E066-41DA-88A0-2AC4A44C66A8}"/>
          </ac:spMkLst>
        </pc:spChg>
        <pc:spChg chg="add del mod">
          <ac:chgData name="Eldert Grootenboer" userId="3fe8758b2c2b58d2" providerId="LiveId" clId="{80D3185E-4D2B-4438-8DF8-5474F5446621}" dt="2021-03-23T16:11:40.466" v="716" actId="207"/>
          <ac:spMkLst>
            <pc:docMk/>
            <pc:sldMasterMk cId="264059487" sldId="2147483648"/>
            <ac:spMk id="4" creationId="{3C2EC909-2F7D-4A8F-B380-43D40AD2AE7A}"/>
          </ac:spMkLst>
        </pc:spChg>
        <pc:spChg chg="add mod">
          <ac:chgData name="Eldert Grootenboer" userId="3fe8758b2c2b58d2" providerId="LiveId" clId="{80D3185E-4D2B-4438-8DF8-5474F5446621}" dt="2021-03-23T16:11:40.466" v="716" actId="207"/>
          <ac:spMkLst>
            <pc:docMk/>
            <pc:sldMasterMk cId="264059487" sldId="2147483648"/>
            <ac:spMk id="5" creationId="{D5F08941-E749-4365-A26C-B1FC32E5423A}"/>
          </ac:spMkLst>
        </pc:spChg>
        <pc:spChg chg="add mod">
          <ac:chgData name="Eldert Grootenboer" userId="3fe8758b2c2b58d2" providerId="LiveId" clId="{80D3185E-4D2B-4438-8DF8-5474F5446621}" dt="2021-03-23T16:11:40.466" v="716" actId="207"/>
          <ac:spMkLst>
            <pc:docMk/>
            <pc:sldMasterMk cId="264059487" sldId="2147483648"/>
            <ac:spMk id="6" creationId="{2E78F006-C6DE-4C7F-8C9F-D75473EA8DEA}"/>
          </ac:spMkLst>
        </pc:spChg>
        <pc:sldLayoutChg chg="modSp">
          <pc:chgData name="Eldert Grootenboer" userId="3fe8758b2c2b58d2" providerId="LiveId" clId="{80D3185E-4D2B-4438-8DF8-5474F5446621}" dt="2021-03-23T16:09:48.938" v="694"/>
          <pc:sldLayoutMkLst>
            <pc:docMk/>
            <pc:sldMasterMk cId="264059487" sldId="2147483648"/>
            <pc:sldLayoutMk cId="3305970155" sldId="2147483649"/>
          </pc:sldLayoutMkLst>
          <pc:spChg chg="mod">
            <ac:chgData name="Eldert Grootenboer" userId="3fe8758b2c2b58d2" providerId="LiveId" clId="{80D3185E-4D2B-4438-8DF8-5474F5446621}" dt="2021-03-23T16:09:48.938" v="694"/>
            <ac:spMkLst>
              <pc:docMk/>
              <pc:sldMasterMk cId="264059487" sldId="2147483648"/>
              <pc:sldLayoutMk cId="3305970155" sldId="2147483649"/>
              <ac:spMk id="4" creationId="{195F705C-4D99-4D21-A38B-46AE7677492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5" creationId="{6556642C-56C9-4C62-A355-FD09C669A9C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6" creationId="{6635941D-2EAD-476C-8B4B-654EBD308F42}"/>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329981290" sldId="2147483650"/>
          </pc:sldLayoutMkLst>
          <pc:spChg chg="mod">
            <ac:chgData name="Eldert Grootenboer" userId="3fe8758b2c2b58d2" providerId="LiveId" clId="{80D3185E-4D2B-4438-8DF8-5474F5446621}" dt="2021-03-23T16:09:48.938" v="694"/>
            <ac:spMkLst>
              <pc:docMk/>
              <pc:sldMasterMk cId="264059487" sldId="2147483648"/>
              <pc:sldLayoutMk cId="1329981290" sldId="2147483650"/>
              <ac:spMk id="4" creationId="{08BDB0E7-3BC1-45B3-AE08-6F7A3B35C634}"/>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5" creationId="{38B0E5F6-DFE1-4B08-BA12-8A4722D20B8D}"/>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6" creationId="{1190DE51-487F-45F1-8227-2A2CF9604AA5}"/>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33898894" sldId="2147483651"/>
          </pc:sldLayoutMkLst>
          <pc:spChg chg="mod">
            <ac:chgData name="Eldert Grootenboer" userId="3fe8758b2c2b58d2" providerId="LiveId" clId="{80D3185E-4D2B-4438-8DF8-5474F5446621}" dt="2021-03-23T16:09:48.938" v="694"/>
            <ac:spMkLst>
              <pc:docMk/>
              <pc:sldMasterMk cId="264059487" sldId="2147483648"/>
              <pc:sldLayoutMk cId="533898894" sldId="2147483651"/>
              <ac:spMk id="4" creationId="{AE27D6BA-75CA-4BD6-A943-3FB031DEF796}"/>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5" creationId="{18A2EFD8-7261-4F28-B708-3AA16CED060F}"/>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6" creationId="{B3E5FFCA-26FF-4C02-81EF-4E3A64EFBA6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064257" sldId="2147483652"/>
          </pc:sldLayoutMkLst>
          <pc:spChg chg="mod">
            <ac:chgData name="Eldert Grootenboer" userId="3fe8758b2c2b58d2" providerId="LiveId" clId="{80D3185E-4D2B-4438-8DF8-5474F5446621}" dt="2021-03-23T16:09:48.938" v="694"/>
            <ac:spMkLst>
              <pc:docMk/>
              <pc:sldMasterMk cId="264059487" sldId="2147483648"/>
              <pc:sldLayoutMk cId="35064257" sldId="2147483652"/>
              <ac:spMk id="5" creationId="{DA14AE45-B70F-468E-A26A-2B93233E2CB8}"/>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6" creationId="{73559C35-2928-4CD1-ADEC-B3E5910DADE4}"/>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7" creationId="{A904BD60-22A7-495F-BFF8-DA37501A20B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24912982" sldId="2147483653"/>
          </pc:sldLayoutMkLst>
          <pc:spChg chg="mod">
            <ac:chgData name="Eldert Grootenboer" userId="3fe8758b2c2b58d2" providerId="LiveId" clId="{80D3185E-4D2B-4438-8DF8-5474F5446621}" dt="2021-03-23T16:09:48.938" v="694"/>
            <ac:spMkLst>
              <pc:docMk/>
              <pc:sldMasterMk cId="264059487" sldId="2147483648"/>
              <pc:sldLayoutMk cId="3524912982" sldId="2147483653"/>
              <ac:spMk id="7" creationId="{68C8B26A-3954-42ED-BAD7-D884F4A0DFD3}"/>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8" creationId="{67EC2F40-598E-4792-96E4-5D69D47EB974}"/>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9" creationId="{D1D33456-695D-4FA2-A471-29EC7A5850E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602523805" sldId="2147483654"/>
          </pc:sldLayoutMkLst>
          <pc:spChg chg="mod">
            <ac:chgData name="Eldert Grootenboer" userId="3fe8758b2c2b58d2" providerId="LiveId" clId="{80D3185E-4D2B-4438-8DF8-5474F5446621}" dt="2021-03-23T16:09:48.938" v="694"/>
            <ac:spMkLst>
              <pc:docMk/>
              <pc:sldMasterMk cId="264059487" sldId="2147483648"/>
              <pc:sldLayoutMk cId="1602523805" sldId="2147483654"/>
              <ac:spMk id="3" creationId="{5A1A3ADC-1D17-43EF-9DE7-2C1DC1D5DC02}"/>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4" creationId="{08866906-F6FC-41F3-866A-94113909C41F}"/>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5" creationId="{F5AD3DED-CFF7-47E3-9B1E-FE105F5D79CA}"/>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939428358" sldId="2147483655"/>
          </pc:sldLayoutMkLst>
          <pc:spChg chg="mod">
            <ac:chgData name="Eldert Grootenboer" userId="3fe8758b2c2b58d2" providerId="LiveId" clId="{80D3185E-4D2B-4438-8DF8-5474F5446621}" dt="2021-03-23T16:09:48.938" v="694"/>
            <ac:spMkLst>
              <pc:docMk/>
              <pc:sldMasterMk cId="264059487" sldId="2147483648"/>
              <pc:sldLayoutMk cId="1939428358" sldId="2147483655"/>
              <ac:spMk id="2" creationId="{9AF2E0DE-B203-49BB-BF94-5C43163D2552}"/>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3" creationId="{A81420AD-4202-4E28-BCC4-F437D06028FE}"/>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4" creationId="{3DE622E2-66CE-42FB-B64D-9003DE9B032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2658015298" sldId="2147483656"/>
          </pc:sldLayoutMkLst>
          <pc:spChg chg="mod">
            <ac:chgData name="Eldert Grootenboer" userId="3fe8758b2c2b58d2" providerId="LiveId" clId="{80D3185E-4D2B-4438-8DF8-5474F5446621}" dt="2021-03-23T16:09:48.938" v="694"/>
            <ac:spMkLst>
              <pc:docMk/>
              <pc:sldMasterMk cId="264059487" sldId="2147483648"/>
              <pc:sldLayoutMk cId="2658015298" sldId="2147483656"/>
              <ac:spMk id="5" creationId="{1C42C477-53E1-48E3-8C11-4EED573EAAD6}"/>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6" creationId="{2C6CB742-F3F3-4E22-A867-BEEC7BA98EBD}"/>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7" creationId="{2584FFD1-64CE-43A5-93E9-00494C2782E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70555185" sldId="2147483657"/>
          </pc:sldLayoutMkLst>
          <pc:spChg chg="mod">
            <ac:chgData name="Eldert Grootenboer" userId="3fe8758b2c2b58d2" providerId="LiveId" clId="{80D3185E-4D2B-4438-8DF8-5474F5446621}" dt="2021-03-23T16:09:48.938" v="694"/>
            <ac:spMkLst>
              <pc:docMk/>
              <pc:sldMasterMk cId="264059487" sldId="2147483648"/>
              <pc:sldLayoutMk cId="570555185" sldId="2147483657"/>
              <ac:spMk id="5" creationId="{835F7FA1-896C-489B-B960-914CF5CCE70A}"/>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6" creationId="{14D39210-2693-4827-8C4F-8ECE11A318C9}"/>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7" creationId="{C9793951-0B81-4313-8DDC-AB32A1BDC5C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884202749" sldId="2147483658"/>
          </pc:sldLayoutMkLst>
          <pc:spChg chg="mod">
            <ac:chgData name="Eldert Grootenboer" userId="3fe8758b2c2b58d2" providerId="LiveId" clId="{80D3185E-4D2B-4438-8DF8-5474F5446621}" dt="2021-03-23T16:09:48.938" v="694"/>
            <ac:spMkLst>
              <pc:docMk/>
              <pc:sldMasterMk cId="264059487" sldId="2147483648"/>
              <pc:sldLayoutMk cId="884202749" sldId="2147483658"/>
              <ac:spMk id="4" creationId="{F542BE62-887B-4E43-BB7A-1787DF309323}"/>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5" creationId="{430A4C3E-4F63-43D2-8D18-3D59F96B0159}"/>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6" creationId="{E9FE7029-9135-420D-8FF9-866C644A667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798570527" sldId="2147483659"/>
          </pc:sldLayoutMkLst>
          <pc:spChg chg="mod">
            <ac:chgData name="Eldert Grootenboer" userId="3fe8758b2c2b58d2" providerId="LiveId" clId="{80D3185E-4D2B-4438-8DF8-5474F5446621}" dt="2021-03-23T16:09:48.938" v="694"/>
            <ac:spMkLst>
              <pc:docMk/>
              <pc:sldMasterMk cId="264059487" sldId="2147483648"/>
              <pc:sldLayoutMk cId="798570527" sldId="2147483659"/>
              <ac:spMk id="4" creationId="{F7CD0D77-3E22-4202-9F3E-273EAF788290}"/>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5" creationId="{447FEC22-EF43-4717-9307-13EC357044A7}"/>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6" creationId="{58FE2DDD-002B-4367-9C0B-F4B369111B02}"/>
            </ac:spMkLst>
          </pc:spChg>
        </pc:sldLayoutChg>
      </pc:sldMasterChg>
      <pc:sldMasterChg chg="del addSldLayout delSldLayout modSldLayout">
        <pc:chgData name="Eldert Grootenboer" userId="3fe8758b2c2b58d2" providerId="LiveId" clId="{80D3185E-4D2B-4438-8DF8-5474F5446621}" dt="2021-03-23T16:06:53.878" v="652" actId="700"/>
        <pc:sldMasterMkLst>
          <pc:docMk/>
          <pc:sldMasterMk cId="2503931424" sldId="2147483660"/>
        </pc:sldMasterMkLst>
        <pc:sldLayoutChg chg="del">
          <pc:chgData name="Eldert Grootenboer" userId="3fe8758b2c2b58d2" providerId="LiveId" clId="{80D3185E-4D2B-4438-8DF8-5474F5446621}" dt="2021-03-23T16:06:37.369" v="651" actId="2696"/>
          <pc:sldLayoutMkLst>
            <pc:docMk/>
            <pc:sldMasterMk cId="2503931424" sldId="2147483660"/>
            <pc:sldLayoutMk cId="3465610333" sldId="214748366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732814816" sldId="214748366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52422201" sldId="214748366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084343277" sldId="214748366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738946167" sldId="2147483665"/>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66471088" sldId="214748366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125259331" sldId="214748366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41667526" sldId="2147483668"/>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9028454" sldId="214748366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999059707" sldId="2147483670"/>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30652292" sldId="214748367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77965333" sldId="214748367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466911859" sldId="214748367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6090423" sldId="214748367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20467831" sldId="2147483675"/>
          </pc:sldLayoutMkLst>
        </pc:sldLayoutChg>
        <pc:sldLayoutChg chg="del">
          <pc:chgData name="Eldert Grootenboer" userId="3fe8758b2c2b58d2" providerId="LiveId" clId="{80D3185E-4D2B-4438-8DF8-5474F5446621}" dt="2021-03-23T14:59:07.537" v="36" actId="47"/>
          <pc:sldLayoutMkLst>
            <pc:docMk/>
            <pc:sldMasterMk cId="2503931424" sldId="2147483660"/>
            <pc:sldLayoutMk cId="3438103967" sldId="214748367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86077570" sldId="214748367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81511830" sldId="2147483678"/>
          </pc:sldLayoutMkLst>
        </pc:sldLayoutChg>
        <pc:sldLayoutChg chg="del">
          <pc:chgData name="Eldert Grootenboer" userId="3fe8758b2c2b58d2" providerId="LiveId" clId="{80D3185E-4D2B-4438-8DF8-5474F5446621}" dt="2021-03-23T15:37:40.506" v="556" actId="2696"/>
          <pc:sldLayoutMkLst>
            <pc:docMk/>
            <pc:sldMasterMk cId="2503931424" sldId="2147483660"/>
            <pc:sldLayoutMk cId="489300838" sldId="214748367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849876529" sldId="2147483680"/>
          </pc:sldLayoutMkLst>
        </pc:sldLayoutChg>
        <pc:sldLayoutChg chg="add del mod">
          <pc:chgData name="Eldert Grootenboer" userId="3fe8758b2c2b58d2" providerId="LiveId" clId="{80D3185E-4D2B-4438-8DF8-5474F5446621}" dt="2021-03-23T16:06:53.878" v="652" actId="700"/>
          <pc:sldLayoutMkLst>
            <pc:docMk/>
            <pc:sldMasterMk cId="2503931424" sldId="2147483660"/>
            <pc:sldLayoutMk cId="600906827" sldId="214748368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950254419" sldId="2147483682"/>
          </pc:sldLayoutMkLst>
        </pc:sldLayoutChg>
      </pc:sldMasterChg>
      <pc:sldMasterChg chg="modSp">
        <pc:chgData name="Eldert Grootenboer" userId="3fe8758b2c2b58d2" providerId="LiveId" clId="{80D3185E-4D2B-4438-8DF8-5474F5446621}" dt="2021-03-29T10:43:21.623" v="2096" actId="404"/>
        <pc:sldMasterMkLst>
          <pc:docMk/>
          <pc:sldMasterMk cId="386961037" sldId="2147483662"/>
        </pc:sldMasterMkLst>
        <pc:spChg chg="mod">
          <ac:chgData name="Eldert Grootenboer" userId="3fe8758b2c2b58d2" providerId="LiveId" clId="{80D3185E-4D2B-4438-8DF8-5474F5446621}" dt="2021-03-29T10:43:21.623" v="2096" actId="404"/>
          <ac:spMkLst>
            <pc:docMk/>
            <pc:sldMasterMk cId="386961037" sldId="2147483662"/>
            <ac:spMk id="2" creationId="{EF6971A3-7CB1-4045-9E30-9396532DBBF7}"/>
          </ac:spMkLst>
        </pc:spChg>
      </pc:sldMasterChg>
    </pc:docChg>
  </pc:docChgLst>
  <pc:docChgLst>
    <pc:chgData name="Borzenko Lena" userId="cc052f04c615ec68" providerId="Windows Live" clId="Web-{BFBAC462-792D-48E3-8793-2914281F15BB}"/>
    <pc:docChg chg="modSld">
      <pc:chgData name="Borzenko Lena" userId="cc052f04c615ec68" providerId="Windows Live" clId="Web-{BFBAC462-792D-48E3-8793-2914281F15BB}" dt="2021-03-26T12:43:05.218" v="11" actId="20577"/>
      <pc:docMkLst>
        <pc:docMk/>
      </pc:docMkLst>
      <pc:sldChg chg="modSp">
        <pc:chgData name="Borzenko Lena" userId="cc052f04c615ec68" providerId="Windows Live" clId="Web-{BFBAC462-792D-48E3-8793-2914281F15BB}" dt="2021-03-26T12:43:05.218" v="11" actId="20577"/>
        <pc:sldMkLst>
          <pc:docMk/>
          <pc:sldMk cId="4134085281" sldId="2076137840"/>
        </pc:sldMkLst>
        <pc:spChg chg="mod">
          <ac:chgData name="Borzenko Lena" userId="cc052f04c615ec68" providerId="Windows Live" clId="Web-{BFBAC462-792D-48E3-8793-2914281F15BB}" dt="2021-03-26T12:43:05.218" v="11" actId="20577"/>
          <ac:spMkLst>
            <pc:docMk/>
            <pc:sldMk cId="4134085281" sldId="2076137840"/>
            <ac:spMk id="6" creationId="{3D42651E-2712-4255-9B34-D48BF197B97D}"/>
          </ac:spMkLst>
        </pc:spChg>
      </pc:sldChg>
    </pc:docChg>
  </pc:docChgLst>
  <pc:docChgLst>
    <pc:chgData name="Eldert Grootenboer" userId="fbe95aa6-f670-4838-bac7-c94df5e74cff" providerId="ADAL" clId="{BA32CA95-A065-414B-9DFF-3B98F87F90C9}"/>
    <pc:docChg chg="modSld">
      <pc:chgData name="Eldert Grootenboer" userId="fbe95aa6-f670-4838-bac7-c94df5e74cff" providerId="ADAL" clId="{BA32CA95-A065-414B-9DFF-3B98F87F90C9}" dt="2023-04-01T11:39:33.169" v="11" actId="108"/>
      <pc:docMkLst>
        <pc:docMk/>
      </pc:docMkLst>
      <pc:sldChg chg="modSp">
        <pc:chgData name="Eldert Grootenboer" userId="fbe95aa6-f670-4838-bac7-c94df5e74cff" providerId="ADAL" clId="{BA32CA95-A065-414B-9DFF-3B98F87F90C9}" dt="2023-04-01T11:39:33.169" v="11" actId="108"/>
        <pc:sldMkLst>
          <pc:docMk/>
          <pc:sldMk cId="1950182790" sldId="2076137857"/>
        </pc:sldMkLst>
        <pc:graphicFrameChg chg="mod">
          <ac:chgData name="Eldert Grootenboer" userId="fbe95aa6-f670-4838-bac7-c94df5e74cff" providerId="ADAL" clId="{BA32CA95-A065-414B-9DFF-3B98F87F90C9}" dt="2023-04-01T11:39:33.169" v="11" actId="108"/>
          <ac:graphicFrameMkLst>
            <pc:docMk/>
            <pc:sldMk cId="1950182790" sldId="2076137857"/>
            <ac:graphicFrameMk id="5" creationId="{70E04541-F580-4AC1-A5AD-852F2EAFEAF9}"/>
          </ac:graphicFrameMkLst>
        </pc:graphicFrameChg>
      </pc:sldChg>
      <pc:sldChg chg="addSp modSp modAnim">
        <pc:chgData name="Eldert Grootenboer" userId="fbe95aa6-f670-4838-bac7-c94df5e74cff" providerId="ADAL" clId="{BA32CA95-A065-414B-9DFF-3B98F87F90C9}" dt="2023-03-30T14:53:20.257" v="9"/>
        <pc:sldMkLst>
          <pc:docMk/>
          <pc:sldMk cId="471760590" sldId="2076137861"/>
        </pc:sldMkLst>
        <pc:picChg chg="add mod">
          <ac:chgData name="Eldert Grootenboer" userId="fbe95aa6-f670-4838-bac7-c94df5e74cff" providerId="ADAL" clId="{BA32CA95-A065-414B-9DFF-3B98F87F90C9}" dt="2023-03-30T14:52:29.618" v="4"/>
          <ac:picMkLst>
            <pc:docMk/>
            <pc:sldMk cId="471760590" sldId="2076137861"/>
            <ac:picMk id="1026" creationId="{6981139B-C52E-00C6-00EF-0CC8F4B81F8A}"/>
          </ac:picMkLst>
        </pc:picChg>
      </pc:sldChg>
    </pc:docChg>
  </pc:docChgLst>
  <pc:docChgLst>
    <pc:chgData name="Eldert Grootenboer" userId="3fe8758b2c2b58d2" providerId="LiveId" clId="{11599B8D-E17B-4EAA-8B84-8800214C9181}"/>
    <pc:docChg chg="undo custSel addSld delSld modSld sldOrd modSection">
      <pc:chgData name="Eldert Grootenboer" userId="3fe8758b2c2b58d2" providerId="LiveId" clId="{11599B8D-E17B-4EAA-8B84-8800214C9181}" dt="2021-11-13T10:30:36.052" v="118" actId="47"/>
      <pc:docMkLst>
        <pc:docMk/>
      </pc:docMkLst>
      <pc:sldChg chg="del">
        <pc:chgData name="Eldert Grootenboer" userId="3fe8758b2c2b58d2" providerId="LiveId" clId="{11599B8D-E17B-4EAA-8B84-8800214C9181}" dt="2021-11-12T10:13:19.733" v="70" actId="47"/>
        <pc:sldMkLst>
          <pc:docMk/>
          <pc:sldMk cId="3664030356" sldId="373"/>
        </pc:sldMkLst>
      </pc:sldChg>
      <pc:sldChg chg="modSp add mod ord setBg">
        <pc:chgData name="Eldert Grootenboer" userId="3fe8758b2c2b58d2" providerId="LiveId" clId="{11599B8D-E17B-4EAA-8B84-8800214C9181}" dt="2021-11-12T10:14:11.194" v="83" actId="6549"/>
        <pc:sldMkLst>
          <pc:docMk/>
          <pc:sldMk cId="2850587550" sldId="1242"/>
        </pc:sldMkLst>
        <pc:spChg chg="mod">
          <ac:chgData name="Eldert Grootenboer" userId="3fe8758b2c2b58d2" providerId="LiveId" clId="{11599B8D-E17B-4EAA-8B84-8800214C9181}" dt="2021-11-12T10:14:11.194" v="83" actId="6549"/>
          <ac:spMkLst>
            <pc:docMk/>
            <pc:sldMk cId="2850587550" sldId="1242"/>
            <ac:spMk id="25" creationId="{00000000-0000-0000-0000-000000000000}"/>
          </ac:spMkLst>
        </pc:spChg>
      </pc:sldChg>
      <pc:sldChg chg="add">
        <pc:chgData name="Eldert Grootenboer" userId="3fe8758b2c2b58d2" providerId="LiveId" clId="{11599B8D-E17B-4EAA-8B84-8800214C9181}" dt="2021-11-12T10:14:38.629" v="85"/>
        <pc:sldMkLst>
          <pc:docMk/>
          <pc:sldMk cId="972525688" sldId="1314"/>
        </pc:sldMkLst>
      </pc:sldChg>
      <pc:sldChg chg="add ord modTransition setBg">
        <pc:chgData name="Eldert Grootenboer" userId="3fe8758b2c2b58d2" providerId="LiveId" clId="{11599B8D-E17B-4EAA-8B84-8800214C9181}" dt="2021-11-12T10:13:43.435" v="73"/>
        <pc:sldMkLst>
          <pc:docMk/>
          <pc:sldMk cId="509096020" sldId="1379"/>
        </pc:sldMkLst>
      </pc:sldChg>
      <pc:sldChg chg="add ord modTransition setBg">
        <pc:chgData name="Eldert Grootenboer" userId="3fe8758b2c2b58d2" providerId="LiveId" clId="{11599B8D-E17B-4EAA-8B84-8800214C9181}" dt="2021-11-12T10:14:47.554" v="87"/>
        <pc:sldMkLst>
          <pc:docMk/>
          <pc:sldMk cId="3802350448" sldId="1381"/>
        </pc:sldMkLst>
      </pc:sldChg>
      <pc:sldChg chg="modSp mod">
        <pc:chgData name="Eldert Grootenboer" userId="3fe8758b2c2b58d2" providerId="LiveId" clId="{11599B8D-E17B-4EAA-8B84-8800214C9181}" dt="2021-10-13T12:13:11.326" v="63" actId="20577"/>
        <pc:sldMkLst>
          <pc:docMk/>
          <pc:sldMk cId="4134085281" sldId="2076137840"/>
        </pc:sldMkLst>
        <pc:spChg chg="mod">
          <ac:chgData name="Eldert Grootenboer" userId="3fe8758b2c2b58d2" providerId="LiveId" clId="{11599B8D-E17B-4EAA-8B84-8800214C9181}" dt="2021-10-13T12:13:11.326" v="63" actId="20577"/>
          <ac:spMkLst>
            <pc:docMk/>
            <pc:sldMk cId="4134085281" sldId="2076137840"/>
            <ac:spMk id="2" creationId="{D0D8F2B4-5C5F-43CD-BBA4-E752D8F7ACC5}"/>
          </ac:spMkLst>
        </pc:spChg>
        <pc:spChg chg="mod">
          <ac:chgData name="Eldert Grootenboer" userId="3fe8758b2c2b58d2" providerId="LiveId" clId="{11599B8D-E17B-4EAA-8B84-8800214C9181}" dt="2021-10-13T12:13:02.064" v="55" actId="20577"/>
          <ac:spMkLst>
            <pc:docMk/>
            <pc:sldMk cId="4134085281" sldId="2076137840"/>
            <ac:spMk id="5" creationId="{25C09C0A-AC28-4CFE-827D-7AEA5868EA49}"/>
          </ac:spMkLst>
        </pc:spChg>
        <pc:spChg chg="mod">
          <ac:chgData name="Eldert Grootenboer" userId="3fe8758b2c2b58d2" providerId="LiveId" clId="{11599B8D-E17B-4EAA-8B84-8800214C9181}" dt="2021-10-13T12:13:04.266" v="56" actId="20577"/>
          <ac:spMkLst>
            <pc:docMk/>
            <pc:sldMk cId="4134085281" sldId="2076137840"/>
            <ac:spMk id="6" creationId="{3D42651E-2712-4255-9B34-D48BF197B97D}"/>
          </ac:spMkLst>
        </pc:spChg>
      </pc:sldChg>
      <pc:sldChg chg="addSp">
        <pc:chgData name="Eldert Grootenboer" userId="3fe8758b2c2b58d2" providerId="LiveId" clId="{11599B8D-E17B-4EAA-8B84-8800214C9181}" dt="2021-10-12T20:48:00.252" v="38"/>
        <pc:sldMkLst>
          <pc:docMk/>
          <pc:sldMk cId="1893840027" sldId="2076137850"/>
        </pc:sldMkLst>
        <pc:picChg chg="add">
          <ac:chgData name="Eldert Grootenboer" userId="3fe8758b2c2b58d2" providerId="LiveId" clId="{11599B8D-E17B-4EAA-8B84-8800214C9181}" dt="2021-10-12T20:48:00.252" v="38"/>
          <ac:picMkLst>
            <pc:docMk/>
            <pc:sldMk cId="1893840027" sldId="2076137850"/>
            <ac:picMk id="3074" creationId="{BD96173B-6053-4607-9EA8-4C1547C28B5D}"/>
          </ac:picMkLst>
        </pc:picChg>
      </pc:sldChg>
      <pc:sldChg chg="modSp add del mod">
        <pc:chgData name="Eldert Grootenboer" userId="3fe8758b2c2b58d2" providerId="LiveId" clId="{11599B8D-E17B-4EAA-8B84-8800214C9181}" dt="2021-11-02T08:41:31.240" v="69"/>
        <pc:sldMkLst>
          <pc:docMk/>
          <pc:sldMk cId="2351732360" sldId="2076137850"/>
        </pc:sldMkLst>
        <pc:spChg chg="mod">
          <ac:chgData name="Eldert Grootenboer" userId="3fe8758b2c2b58d2" providerId="LiveId" clId="{11599B8D-E17B-4EAA-8B84-8800214C9181}" dt="2021-10-12T20:48:17.037" v="43" actId="14100"/>
          <ac:spMkLst>
            <pc:docMk/>
            <pc:sldMk cId="2351732360" sldId="2076137850"/>
            <ac:spMk id="5" creationId="{58A0F66C-499A-4778-BAB6-AA764C7F666F}"/>
          </ac:spMkLst>
        </pc:spChg>
        <pc:spChg chg="mod">
          <ac:chgData name="Eldert Grootenboer" userId="3fe8758b2c2b58d2" providerId="LiveId" clId="{11599B8D-E17B-4EAA-8B84-8800214C9181}" dt="2021-10-12T20:48:17.037" v="43" actId="14100"/>
          <ac:spMkLst>
            <pc:docMk/>
            <pc:sldMk cId="2351732360" sldId="2076137850"/>
            <ac:spMk id="6" creationId="{73CF8A2D-4A6B-454B-8E9F-B8B1E2F9DEDC}"/>
          </ac:spMkLst>
        </pc:spChg>
        <pc:picChg chg="mod">
          <ac:chgData name="Eldert Grootenboer" userId="3fe8758b2c2b58d2" providerId="LiveId" clId="{11599B8D-E17B-4EAA-8B84-8800214C9181}" dt="2021-10-12T20:48:01.563" v="42" actId="22"/>
          <ac:picMkLst>
            <pc:docMk/>
            <pc:sldMk cId="2351732360" sldId="2076137850"/>
            <ac:picMk id="3074" creationId="{BD96173B-6053-4607-9EA8-4C1547C28B5D}"/>
          </ac:picMkLst>
        </pc:picChg>
        <pc:picChg chg="mod ord">
          <ac:chgData name="Eldert Grootenboer" userId="3fe8758b2c2b58d2" providerId="LiveId" clId="{11599B8D-E17B-4EAA-8B84-8800214C9181}" dt="2021-10-12T20:48:21.340" v="48" actId="167"/>
          <ac:picMkLst>
            <pc:docMk/>
            <pc:sldMk cId="2351732360" sldId="2076137850"/>
            <ac:picMk id="4098" creationId="{D9B974FA-E61B-46AB-AAD0-4EC9365D236F}"/>
          </ac:picMkLst>
        </pc:picChg>
      </pc:sldChg>
      <pc:sldChg chg="addSp">
        <pc:chgData name="Eldert Grootenboer" userId="3fe8758b2c2b58d2" providerId="LiveId" clId="{11599B8D-E17B-4EAA-8B84-8800214C9181}" dt="2021-10-12T20:48:18.258" v="44"/>
        <pc:sldMkLst>
          <pc:docMk/>
          <pc:sldMk cId="2756079474" sldId="2076137850"/>
        </pc:sldMkLst>
        <pc:picChg chg="add">
          <ac:chgData name="Eldert Grootenboer" userId="3fe8758b2c2b58d2" providerId="LiveId" clId="{11599B8D-E17B-4EAA-8B84-8800214C9181}" dt="2021-10-12T20:48:18.258" v="44"/>
          <ac:picMkLst>
            <pc:docMk/>
            <pc:sldMk cId="2756079474" sldId="2076137850"/>
            <ac:picMk id="4098" creationId="{D9B974FA-E61B-46AB-AAD0-4EC9365D236F}"/>
          </ac:picMkLst>
        </pc:picChg>
      </pc:sldChg>
      <pc:sldChg chg="delSp modSp add del mod modShow chgLayout modNotesTx">
        <pc:chgData name="Eldert Grootenboer" userId="3fe8758b2c2b58d2" providerId="LiveId" clId="{11599B8D-E17B-4EAA-8B84-8800214C9181}" dt="2021-11-12T10:14:18.937" v="84" actId="729"/>
        <pc:sldMkLst>
          <pc:docMk/>
          <pc:sldMk cId="3768612324" sldId="2076137860"/>
        </pc:sldMkLst>
        <pc:spChg chg="mod ord">
          <ac:chgData name="Eldert Grootenboer" userId="3fe8758b2c2b58d2" providerId="LiveId" clId="{11599B8D-E17B-4EAA-8B84-8800214C9181}" dt="2021-11-02T08:40:25.174" v="67" actId="700"/>
          <ac:spMkLst>
            <pc:docMk/>
            <pc:sldMk cId="3768612324" sldId="2076137860"/>
            <ac:spMk id="2" creationId="{76D2AF28-4A06-44E6-86E6-C06F169E581B}"/>
          </ac:spMkLst>
        </pc:spChg>
        <pc:spChg chg="mod ord">
          <ac:chgData name="Eldert Grootenboer" userId="3fe8758b2c2b58d2" providerId="LiveId" clId="{11599B8D-E17B-4EAA-8B84-8800214C9181}" dt="2021-11-02T08:40:25.174" v="67" actId="700"/>
          <ac:spMkLst>
            <pc:docMk/>
            <pc:sldMk cId="3768612324" sldId="2076137860"/>
            <ac:spMk id="5" creationId="{9FB6477F-509E-4666-801C-2D66AEB4B949}"/>
          </ac:spMkLst>
        </pc:spChg>
        <pc:picChg chg="mod">
          <ac:chgData name="Eldert Grootenboer" userId="3fe8758b2c2b58d2" providerId="LiveId" clId="{11599B8D-E17B-4EAA-8B84-8800214C9181}" dt="2021-10-12T20:47:43.189" v="4" actId="22"/>
          <ac:picMkLst>
            <pc:docMk/>
            <pc:sldMk cId="3768612324" sldId="2076137860"/>
            <ac:picMk id="1026" creationId="{AA223587-F333-4B90-AF76-409B7203096F}"/>
          </ac:picMkLst>
        </pc:picChg>
        <pc:picChg chg="del mod ord">
          <ac:chgData name="Eldert Grootenboer" userId="3fe8758b2c2b58d2" providerId="LiveId" clId="{11599B8D-E17B-4EAA-8B84-8800214C9181}" dt="2021-11-02T08:40:20.473" v="66" actId="478"/>
          <ac:picMkLst>
            <pc:docMk/>
            <pc:sldMk cId="3768612324" sldId="2076137860"/>
            <ac:picMk id="2050" creationId="{E4BAE9AF-CD40-4112-94D0-F983CB275AC5}"/>
          </ac:picMkLst>
        </pc:picChg>
      </pc:sldChg>
      <pc:sldChg chg="addSp">
        <pc:chgData name="Eldert Grootenboer" userId="3fe8758b2c2b58d2" providerId="LiveId" clId="{11599B8D-E17B-4EAA-8B84-8800214C9181}" dt="2021-10-12T20:47:40.896" v="0"/>
        <pc:sldMkLst>
          <pc:docMk/>
          <pc:sldMk cId="4046439295" sldId="2076137860"/>
        </pc:sldMkLst>
        <pc:picChg chg="add">
          <ac:chgData name="Eldert Grootenboer" userId="3fe8758b2c2b58d2" providerId="LiveId" clId="{11599B8D-E17B-4EAA-8B84-8800214C9181}" dt="2021-10-12T20:47:40.896" v="0"/>
          <ac:picMkLst>
            <pc:docMk/>
            <pc:sldMk cId="4046439295" sldId="2076137860"/>
            <ac:picMk id="1026" creationId="{AA223587-F333-4B90-AF76-409B7203096F}"/>
          </ac:picMkLst>
        </pc:picChg>
      </pc:sldChg>
      <pc:sldChg chg="addSp">
        <pc:chgData name="Eldert Grootenboer" userId="3fe8758b2c2b58d2" providerId="LiveId" clId="{11599B8D-E17B-4EAA-8B84-8800214C9181}" dt="2021-10-12T20:47:51.395" v="33"/>
        <pc:sldMkLst>
          <pc:docMk/>
          <pc:sldMk cId="4156677804" sldId="2076137860"/>
        </pc:sldMkLst>
        <pc:picChg chg="add">
          <ac:chgData name="Eldert Grootenboer" userId="3fe8758b2c2b58d2" providerId="LiveId" clId="{11599B8D-E17B-4EAA-8B84-8800214C9181}" dt="2021-10-12T20:47:51.395" v="33"/>
          <ac:picMkLst>
            <pc:docMk/>
            <pc:sldMk cId="4156677804" sldId="2076137860"/>
            <ac:picMk id="2050" creationId="{E4BAE9AF-CD40-4112-94D0-F983CB275AC5}"/>
          </ac:picMkLst>
        </pc:picChg>
      </pc:sldChg>
      <pc:sldChg chg="addSp delSp modSp mod addAnim delAnim modAnim">
        <pc:chgData name="Eldert Grootenboer" userId="3fe8758b2c2b58d2" providerId="LiveId" clId="{11599B8D-E17B-4EAA-8B84-8800214C9181}" dt="2021-11-13T10:30:15.656" v="117"/>
        <pc:sldMkLst>
          <pc:docMk/>
          <pc:sldMk cId="471760590" sldId="2076137861"/>
        </pc:sldMkLst>
        <pc:spChg chg="add del mod">
          <ac:chgData name="Eldert Grootenboer" userId="3fe8758b2c2b58d2" providerId="LiveId" clId="{11599B8D-E17B-4EAA-8B84-8800214C9181}" dt="2021-11-13T10:29:44.688" v="107" actId="21"/>
          <ac:spMkLst>
            <pc:docMk/>
            <pc:sldMk cId="471760590" sldId="2076137861"/>
            <ac:spMk id="3" creationId="{1DF97339-054D-48E4-B72C-75DD8E194ECF}"/>
          </ac:spMkLst>
        </pc:spChg>
        <pc:graphicFrameChg chg="add del mod ord">
          <ac:chgData name="Eldert Grootenboer" userId="3fe8758b2c2b58d2" providerId="LiveId" clId="{11599B8D-E17B-4EAA-8B84-8800214C9181}" dt="2021-11-13T10:29:50.201" v="111" actId="14100"/>
          <ac:graphicFrameMkLst>
            <pc:docMk/>
            <pc:sldMk cId="471760590" sldId="2076137861"/>
            <ac:graphicFrameMk id="4" creationId="{F552CC54-4BBB-40F9-B2D8-8C73618361C6}"/>
          </ac:graphicFrameMkLst>
        </pc:graphicFrameChg>
        <pc:picChg chg="add mod">
          <ac:chgData name="Eldert Grootenboer" userId="3fe8758b2c2b58d2" providerId="LiveId" clId="{11599B8D-E17B-4EAA-8B84-8800214C9181}" dt="2021-11-13T10:29:57.061" v="112"/>
          <ac:picMkLst>
            <pc:docMk/>
            <pc:sldMk cId="471760590" sldId="2076137861"/>
            <ac:picMk id="6" creationId="{6425E9DB-256A-429F-A781-3CEBC5C0A2D6}"/>
          </ac:picMkLst>
        </pc:picChg>
      </pc:sldChg>
      <pc:sldChg chg="del">
        <pc:chgData name="Eldert Grootenboer" userId="3fe8758b2c2b58d2" providerId="LiveId" clId="{11599B8D-E17B-4EAA-8B84-8800214C9181}" dt="2021-11-13T10:30:36.052" v="118" actId="47"/>
        <pc:sldMkLst>
          <pc:docMk/>
          <pc:sldMk cId="3567023943" sldId="2076137862"/>
        </pc:sldMkLst>
      </pc:sldChg>
      <pc:sldChg chg="add del ord modAnim">
        <pc:chgData name="Eldert Grootenboer" userId="3fe8758b2c2b58d2" providerId="LiveId" clId="{11599B8D-E17B-4EAA-8B84-8800214C9181}" dt="2021-11-13T10:30:36.052" v="118" actId="47"/>
        <pc:sldMkLst>
          <pc:docMk/>
          <pc:sldMk cId="2275451518" sldId="2076137863"/>
        </pc:sldMkLst>
      </pc:sldChg>
    </pc:docChg>
  </pc:docChgLst>
  <pc:docChgLst>
    <pc:chgData name="Borzenko Lena" userId="cc052f04c615ec68" providerId="Windows Live" clId="Web-{AD86B57C-4B74-4490-9FE3-C6A3D7765F0B}"/>
    <pc:docChg chg="delSld modSection">
      <pc:chgData name="Borzenko Lena" userId="cc052f04c615ec68" providerId="Windows Live" clId="Web-{AD86B57C-4B74-4490-9FE3-C6A3D7765F0B}" dt="2021-11-13T03:13:38.357" v="1"/>
      <pc:docMkLst>
        <pc:docMk/>
      </pc:docMkLst>
      <pc:sldChg chg="del">
        <pc:chgData name="Borzenko Lena" userId="cc052f04c615ec68" providerId="Windows Live" clId="Web-{AD86B57C-4B74-4490-9FE3-C6A3D7765F0B}" dt="2021-11-13T03:13:38.357" v="1"/>
        <pc:sldMkLst>
          <pc:docMk/>
          <pc:sldMk cId="3667349812" sldId="2076137862"/>
        </pc:sldMkLst>
      </pc:sldChg>
      <pc:sldChg chg="del">
        <pc:chgData name="Borzenko Lena" userId="cc052f04c615ec68" providerId="Windows Live" clId="Web-{AD86B57C-4B74-4490-9FE3-C6A3D7765F0B}" dt="2021-11-13T03:13:38.357" v="0"/>
        <pc:sldMkLst>
          <pc:docMk/>
          <pc:sldMk cId="3765066243" sldId="2076137863"/>
        </pc:sldMkLst>
      </pc:sldChg>
    </pc:docChg>
  </pc:docChgLst>
  <pc:docChgLst>
    <pc:chgData name="Borzenko Lena" userId="cc052f04c615ec68" providerId="Windows Live" clId="Web-{34146F02-57C7-49C2-8248-C9A77107BB0F}"/>
    <pc:docChg chg="modSld">
      <pc:chgData name="Borzenko Lena" userId="cc052f04c615ec68" providerId="Windows Live" clId="Web-{34146F02-57C7-49C2-8248-C9A77107BB0F}" dt="2021-04-07T20:21:44.961" v="531"/>
      <pc:docMkLst>
        <pc:docMk/>
      </pc:docMkLst>
      <pc:sldChg chg="modNotes">
        <pc:chgData name="Borzenko Lena" userId="cc052f04c615ec68" providerId="Windows Live" clId="Web-{34146F02-57C7-49C2-8248-C9A77107BB0F}" dt="2021-04-07T20:17:48.283" v="392"/>
        <pc:sldMkLst>
          <pc:docMk/>
          <pc:sldMk cId="537736711" sldId="2076137851"/>
        </pc:sldMkLst>
      </pc:sldChg>
      <pc:sldChg chg="modNotes">
        <pc:chgData name="Borzenko Lena" userId="cc052f04c615ec68" providerId="Windows Live" clId="Web-{34146F02-57C7-49C2-8248-C9A77107BB0F}" dt="2021-04-07T20:21:44.961" v="531"/>
        <pc:sldMkLst>
          <pc:docMk/>
          <pc:sldMk cId="4226063575" sldId="2076137856"/>
        </pc:sldMkLst>
      </pc:sldChg>
      <pc:sldChg chg="modSp">
        <pc:chgData name="Borzenko Lena" userId="cc052f04c615ec68" providerId="Windows Live" clId="Web-{34146F02-57C7-49C2-8248-C9A77107BB0F}" dt="2021-04-06T19:57:30.395" v="65" actId="20577"/>
        <pc:sldMkLst>
          <pc:docMk/>
          <pc:sldMk cId="1950182790" sldId="2076137857"/>
        </pc:sldMkLst>
        <pc:graphicFrameChg chg="modGraphic">
          <ac:chgData name="Borzenko Lena" userId="cc052f04c615ec68" providerId="Windows Live" clId="Web-{34146F02-57C7-49C2-8248-C9A77107BB0F}" dt="2021-04-06T19:57:30.395" v="65" actId="20577"/>
          <ac:graphicFrameMkLst>
            <pc:docMk/>
            <pc:sldMk cId="1950182790" sldId="2076137857"/>
            <ac:graphicFrameMk id="5" creationId="{70E04541-F580-4AC1-A5AD-852F2EAFEAF9}"/>
          </ac:graphicFrameMkLst>
        </pc:graphicFrameChg>
      </pc:sldChg>
    </pc:docChg>
  </pc:docChgLst>
  <pc:docChgLst>
    <pc:chgData name="Eldert Grootenboer" userId="3fe8758b2c2b58d2" providerId="LiveId" clId="{8FB34E28-C5C7-4AE4-9086-5AACB0F691B8}"/>
    <pc:docChg chg="undo custSel addSld modSld modMainMaster modSection">
      <pc:chgData name="Eldert Grootenboer" userId="3fe8758b2c2b58d2" providerId="LiveId" clId="{8FB34E28-C5C7-4AE4-9086-5AACB0F691B8}" dt="2021-08-03T13:53:54.082" v="243" actId="20577"/>
      <pc:docMkLst>
        <pc:docMk/>
      </pc:docMkLst>
      <pc:sldChg chg="addSp delSp modSp mod setBg modNotesTx">
        <pc:chgData name="Eldert Grootenboer" userId="3fe8758b2c2b58d2" providerId="LiveId" clId="{8FB34E28-C5C7-4AE4-9086-5AACB0F691B8}" dt="2021-08-03T13:35:18.074" v="96" actId="20577"/>
        <pc:sldMkLst>
          <pc:docMk/>
          <pc:sldMk cId="3986191023" sldId="256"/>
        </pc:sldMkLst>
        <pc:spChg chg="mod">
          <ac:chgData name="Eldert Grootenboer" userId="3fe8758b2c2b58d2" providerId="LiveId" clId="{8FB34E28-C5C7-4AE4-9086-5AACB0F691B8}" dt="2021-07-26T07:22:59.406" v="29" actId="27636"/>
          <ac:spMkLst>
            <pc:docMk/>
            <pc:sldMk cId="3986191023" sldId="256"/>
            <ac:spMk id="2" creationId="{76D2AF28-4A06-44E6-86E6-C06F169E581B}"/>
          </ac:spMkLst>
        </pc:spChg>
        <pc:spChg chg="mod">
          <ac:chgData name="Eldert Grootenboer" userId="3fe8758b2c2b58d2" providerId="LiveId" clId="{8FB34E28-C5C7-4AE4-9086-5AACB0F691B8}" dt="2021-07-26T07:22:59.210" v="23"/>
          <ac:spMkLst>
            <pc:docMk/>
            <pc:sldMk cId="3986191023" sldId="256"/>
            <ac:spMk id="5" creationId="{9FB6477F-509E-4666-801C-2D66AEB4B949}"/>
          </ac:spMkLst>
        </pc:spChg>
        <pc:spChg chg="add del">
          <ac:chgData name="Eldert Grootenboer" userId="3fe8758b2c2b58d2" providerId="LiveId" clId="{8FB34E28-C5C7-4AE4-9086-5AACB0F691B8}" dt="2021-07-26T07:20:51.377" v="2" actId="22"/>
          <ac:spMkLst>
            <pc:docMk/>
            <pc:sldMk cId="3986191023" sldId="256"/>
            <ac:spMk id="6" creationId="{7F5E3C46-E552-4319-9606-3FBA3B4C84F7}"/>
          </ac:spMkLst>
        </pc:spChg>
        <pc:picChg chg="add mod">
          <ac:chgData name="Eldert Grootenboer" userId="3fe8758b2c2b58d2" providerId="LiveId" clId="{8FB34E28-C5C7-4AE4-9086-5AACB0F691B8}" dt="2021-07-26T07:34:23.687" v="36" actId="12789"/>
          <ac:picMkLst>
            <pc:docMk/>
            <pc:sldMk cId="3986191023" sldId="256"/>
            <ac:picMk id="7" creationId="{491DC26C-4C26-4040-AA0C-07BFC7808362}"/>
          </ac:picMkLst>
        </pc:picChg>
      </pc:sldChg>
      <pc:sldChg chg="modSp">
        <pc:chgData name="Eldert Grootenboer" userId="3fe8758b2c2b58d2" providerId="LiveId" clId="{8FB34E28-C5C7-4AE4-9086-5AACB0F691B8}" dt="2021-07-26T07:22:59.210" v="23"/>
        <pc:sldMkLst>
          <pc:docMk/>
          <pc:sldMk cId="940069312" sldId="265"/>
        </pc:sldMkLst>
        <pc:spChg chg="mod">
          <ac:chgData name="Eldert Grootenboer" userId="3fe8758b2c2b58d2" providerId="LiveId" clId="{8FB34E28-C5C7-4AE4-9086-5AACB0F691B8}" dt="2021-07-26T07:22:59.210" v="23"/>
          <ac:spMkLst>
            <pc:docMk/>
            <pc:sldMk cId="940069312" sldId="265"/>
            <ac:spMk id="3" creationId="{00000000-0000-0000-0000-000000000000}"/>
          </ac:spMkLst>
        </pc:spChg>
      </pc:sldChg>
      <pc:sldChg chg="modSp">
        <pc:chgData name="Eldert Grootenboer" userId="3fe8758b2c2b58d2" providerId="LiveId" clId="{8FB34E28-C5C7-4AE4-9086-5AACB0F691B8}" dt="2021-07-26T07:22:59.210" v="23"/>
        <pc:sldMkLst>
          <pc:docMk/>
          <pc:sldMk cId="2610848264" sldId="353"/>
        </pc:sldMkLst>
        <pc:spChg chg="mod">
          <ac:chgData name="Eldert Grootenboer" userId="3fe8758b2c2b58d2" providerId="LiveId" clId="{8FB34E28-C5C7-4AE4-9086-5AACB0F691B8}" dt="2021-07-26T07:22:59.210" v="23"/>
          <ac:spMkLst>
            <pc:docMk/>
            <pc:sldMk cId="2610848264" sldId="353"/>
            <ac:spMk id="16" creationId="{00000000-0000-0000-0000-000000000000}"/>
          </ac:spMkLst>
        </pc:spChg>
        <pc:graphicFrameChg chg="mod">
          <ac:chgData name="Eldert Grootenboer" userId="3fe8758b2c2b58d2" providerId="LiveId" clId="{8FB34E28-C5C7-4AE4-9086-5AACB0F691B8}" dt="2021-07-26T07:22:59.210" v="23"/>
          <ac:graphicFrameMkLst>
            <pc:docMk/>
            <pc:sldMk cId="2610848264" sldId="353"/>
            <ac:graphicFrameMk id="13" creationId="{BB82F1FA-99C8-413F-A909-60FDDB1931CC}"/>
          </ac:graphicFrameMkLst>
        </pc:graphicFrameChg>
      </pc:sldChg>
      <pc:sldChg chg="modSp">
        <pc:chgData name="Eldert Grootenboer" userId="3fe8758b2c2b58d2" providerId="LiveId" clId="{8FB34E28-C5C7-4AE4-9086-5AACB0F691B8}" dt="2021-07-26T07:22:59.210" v="23"/>
        <pc:sldMkLst>
          <pc:docMk/>
          <pc:sldMk cId="1938547801" sldId="368"/>
        </pc:sldMkLst>
        <pc:spChg chg="mod">
          <ac:chgData name="Eldert Grootenboer" userId="3fe8758b2c2b58d2" providerId="LiveId" clId="{8FB34E28-C5C7-4AE4-9086-5AACB0F691B8}" dt="2021-07-26T07:22:59.210" v="23"/>
          <ac:spMkLst>
            <pc:docMk/>
            <pc:sldMk cId="1938547801" sldId="368"/>
            <ac:spMk id="4" creationId="{670CB27B-671F-48A4-B590-CCD71315CA66}"/>
          </ac:spMkLst>
        </pc:spChg>
      </pc:sldChg>
      <pc:sldChg chg="modSp">
        <pc:chgData name="Eldert Grootenboer" userId="3fe8758b2c2b58d2" providerId="LiveId" clId="{8FB34E28-C5C7-4AE4-9086-5AACB0F691B8}" dt="2021-07-26T07:22:59.210" v="23"/>
        <pc:sldMkLst>
          <pc:docMk/>
          <pc:sldMk cId="1202100041" sldId="550"/>
        </pc:sldMkLst>
        <pc:spChg chg="mod">
          <ac:chgData name="Eldert Grootenboer" userId="3fe8758b2c2b58d2" providerId="LiveId" clId="{8FB34E28-C5C7-4AE4-9086-5AACB0F691B8}" dt="2021-07-26T07:22:59.210" v="23"/>
          <ac:spMkLst>
            <pc:docMk/>
            <pc:sldMk cId="1202100041" sldId="550"/>
            <ac:spMk id="2" creationId="{A6930BE6-872B-4BC3-8808-277B7827D538}"/>
          </ac:spMkLst>
        </pc:spChg>
      </pc:sldChg>
      <pc:sldChg chg="modSp mod">
        <pc:chgData name="Eldert Grootenboer" userId="3fe8758b2c2b58d2" providerId="LiveId" clId="{8FB34E28-C5C7-4AE4-9086-5AACB0F691B8}" dt="2021-07-26T07:22:59.397" v="28" actId="27636"/>
        <pc:sldMkLst>
          <pc:docMk/>
          <pc:sldMk cId="1090886919" sldId="8419"/>
        </pc:sldMkLst>
        <pc:spChg chg="mod">
          <ac:chgData name="Eldert Grootenboer" userId="3fe8758b2c2b58d2" providerId="LiveId" clId="{8FB34E28-C5C7-4AE4-9086-5AACB0F691B8}" dt="2021-07-26T07:22:59.397" v="28" actId="27636"/>
          <ac:spMkLst>
            <pc:docMk/>
            <pc:sldMk cId="1090886919" sldId="8419"/>
            <ac:spMk id="6" creationId="{6EAC21AC-4222-422C-91F7-39E09895FC3D}"/>
          </ac:spMkLst>
        </pc:spChg>
        <pc:spChg chg="mod">
          <ac:chgData name="Eldert Grootenboer" userId="3fe8758b2c2b58d2" providerId="LiveId" clId="{8FB34E28-C5C7-4AE4-9086-5AACB0F691B8}" dt="2021-07-26T07:22:59.210" v="23"/>
          <ac:spMkLst>
            <pc:docMk/>
            <pc:sldMk cId="1090886919" sldId="8419"/>
            <ac:spMk id="7" creationId="{F5704F68-A9B3-4A91-9DA9-8F057692EB64}"/>
          </ac:spMkLst>
        </pc:spChg>
        <pc:spChg chg="mod">
          <ac:chgData name="Eldert Grootenboer" userId="3fe8758b2c2b58d2" providerId="LiveId" clId="{8FB34E28-C5C7-4AE4-9086-5AACB0F691B8}" dt="2021-07-26T07:22:59.395" v="27" actId="27636"/>
          <ac:spMkLst>
            <pc:docMk/>
            <pc:sldMk cId="1090886919" sldId="8419"/>
            <ac:spMk id="8" creationId="{9249A407-0A2E-487D-88F7-024FA2B38F5E}"/>
          </ac:spMkLst>
        </pc:spChg>
      </pc:sldChg>
      <pc:sldChg chg="modSp mod">
        <pc:chgData name="Eldert Grootenboer" userId="3fe8758b2c2b58d2" providerId="LiveId" clId="{8FB34E28-C5C7-4AE4-9086-5AACB0F691B8}" dt="2021-07-26T07:22:59.345" v="26" actId="27636"/>
        <pc:sldMkLst>
          <pc:docMk/>
          <pc:sldMk cId="1653688872" sldId="2076137784"/>
        </pc:sldMkLst>
        <pc:spChg chg="mod">
          <ac:chgData name="Eldert Grootenboer" userId="3fe8758b2c2b58d2" providerId="LiveId" clId="{8FB34E28-C5C7-4AE4-9086-5AACB0F691B8}" dt="2021-07-26T07:22:59.345" v="26" actId="27636"/>
          <ac:spMkLst>
            <pc:docMk/>
            <pc:sldMk cId="1653688872" sldId="2076137784"/>
            <ac:spMk id="4" creationId="{7FC2A582-3584-41BD-A82E-A62209C5C79F}"/>
          </ac:spMkLst>
        </pc:spChg>
        <pc:spChg chg="mod">
          <ac:chgData name="Eldert Grootenboer" userId="3fe8758b2c2b58d2" providerId="LiveId" clId="{8FB34E28-C5C7-4AE4-9086-5AACB0F691B8}" dt="2021-07-26T07:22:59.210" v="23"/>
          <ac:spMkLst>
            <pc:docMk/>
            <pc:sldMk cId="1653688872" sldId="2076137784"/>
            <ac:spMk id="6" creationId="{94DF23AC-D8F0-4B85-B75E-01FAF302E144}"/>
          </ac:spMkLst>
        </pc:spChg>
      </pc:sldChg>
      <pc:sldChg chg="modSp">
        <pc:chgData name="Eldert Grootenboer" userId="3fe8758b2c2b58d2" providerId="LiveId" clId="{8FB34E28-C5C7-4AE4-9086-5AACB0F691B8}" dt="2021-07-26T07:22:59.210" v="23"/>
        <pc:sldMkLst>
          <pc:docMk/>
          <pc:sldMk cId="1882636437" sldId="2076137786"/>
        </pc:sldMkLst>
        <pc:spChg chg="mod">
          <ac:chgData name="Eldert Grootenboer" userId="3fe8758b2c2b58d2" providerId="LiveId" clId="{8FB34E28-C5C7-4AE4-9086-5AACB0F691B8}" dt="2021-07-26T07:22:59.210" v="23"/>
          <ac:spMkLst>
            <pc:docMk/>
            <pc:sldMk cId="1882636437" sldId="2076137786"/>
            <ac:spMk id="5" creationId="{AF682F14-2B67-4EE5-B20E-724853DBB99F}"/>
          </ac:spMkLst>
        </pc:spChg>
        <pc:spChg chg="mod">
          <ac:chgData name="Eldert Grootenboer" userId="3fe8758b2c2b58d2" providerId="LiveId" clId="{8FB34E28-C5C7-4AE4-9086-5AACB0F691B8}" dt="2021-07-26T07:22:59.210" v="23"/>
          <ac:spMkLst>
            <pc:docMk/>
            <pc:sldMk cId="1882636437" sldId="2076137786"/>
            <ac:spMk id="6" creationId="{2BEE734D-B42D-4961-BA2B-C4B1B2E9D7ED}"/>
          </ac:spMkLst>
        </pc:spChg>
      </pc:sldChg>
      <pc:sldChg chg="modSp">
        <pc:chgData name="Eldert Grootenboer" userId="3fe8758b2c2b58d2" providerId="LiveId" clId="{8FB34E28-C5C7-4AE4-9086-5AACB0F691B8}" dt="2021-07-26T07:22:59.210" v="23"/>
        <pc:sldMkLst>
          <pc:docMk/>
          <pc:sldMk cId="1419024646" sldId="2076137829"/>
        </pc:sldMkLst>
        <pc:spChg chg="mod">
          <ac:chgData name="Eldert Grootenboer" userId="3fe8758b2c2b58d2" providerId="LiveId" clId="{8FB34E28-C5C7-4AE4-9086-5AACB0F691B8}" dt="2021-07-26T07:22:59.210" v="23"/>
          <ac:spMkLst>
            <pc:docMk/>
            <pc:sldMk cId="1419024646" sldId="2076137829"/>
            <ac:spMk id="62" creationId="{674D32B9-8848-4935-8D95-E59C6FB44594}"/>
          </ac:spMkLst>
        </pc:spChg>
        <pc:picChg chg="mod">
          <ac:chgData name="Eldert Grootenboer" userId="3fe8758b2c2b58d2" providerId="LiveId" clId="{8FB34E28-C5C7-4AE4-9086-5AACB0F691B8}" dt="2021-07-26T07:22:59.210" v="23"/>
          <ac:picMkLst>
            <pc:docMk/>
            <pc:sldMk cId="1419024646" sldId="2076137829"/>
            <ac:picMk id="5" creationId="{52DFDBFE-B1E8-4937-95AC-3F343D8BF4DA}"/>
          </ac:picMkLst>
        </pc:picChg>
      </pc:sldChg>
      <pc:sldChg chg="modSp">
        <pc:chgData name="Eldert Grootenboer" userId="3fe8758b2c2b58d2" providerId="LiveId" clId="{8FB34E28-C5C7-4AE4-9086-5AACB0F691B8}" dt="2021-07-26T07:22:59.210" v="23"/>
        <pc:sldMkLst>
          <pc:docMk/>
          <pc:sldMk cId="2535207427" sldId="2076137832"/>
        </pc:sldMkLst>
        <pc:spChg chg="mod">
          <ac:chgData name="Eldert Grootenboer" userId="3fe8758b2c2b58d2" providerId="LiveId" clId="{8FB34E28-C5C7-4AE4-9086-5AACB0F691B8}" dt="2021-07-26T07:22:59.210" v="23"/>
          <ac:spMkLst>
            <pc:docMk/>
            <pc:sldMk cId="2535207427" sldId="2076137832"/>
            <ac:spMk id="4" creationId="{874EA0E4-473E-4A3C-8240-4E0C83E775E9}"/>
          </ac:spMkLst>
        </pc:spChg>
        <pc:spChg chg="mod">
          <ac:chgData name="Eldert Grootenboer" userId="3fe8758b2c2b58d2" providerId="LiveId" clId="{8FB34E28-C5C7-4AE4-9086-5AACB0F691B8}" dt="2021-07-26T07:22:59.210" v="23"/>
          <ac:spMkLst>
            <pc:docMk/>
            <pc:sldMk cId="2535207427" sldId="2076137832"/>
            <ac:spMk id="7" creationId="{D6BC7C3A-83AF-4C88-9CAB-D80397566F3D}"/>
          </ac:spMkLst>
        </pc:spChg>
      </pc:sldChg>
      <pc:sldChg chg="modSp">
        <pc:chgData name="Eldert Grootenboer" userId="3fe8758b2c2b58d2" providerId="LiveId" clId="{8FB34E28-C5C7-4AE4-9086-5AACB0F691B8}" dt="2021-07-26T07:22:59.210" v="23"/>
        <pc:sldMkLst>
          <pc:docMk/>
          <pc:sldMk cId="2030864065" sldId="2076137835"/>
        </pc:sldMkLst>
        <pc:spChg chg="mod">
          <ac:chgData name="Eldert Grootenboer" userId="3fe8758b2c2b58d2" providerId="LiveId" clId="{8FB34E28-C5C7-4AE4-9086-5AACB0F691B8}" dt="2021-07-26T07:22:59.210" v="23"/>
          <ac:spMkLst>
            <pc:docMk/>
            <pc:sldMk cId="2030864065" sldId="2076137835"/>
            <ac:spMk id="2" creationId="{C3987D63-0A90-44FB-946E-7C43ADB37D8E}"/>
          </ac:spMkLst>
        </pc:spChg>
        <pc:spChg chg="mod">
          <ac:chgData name="Eldert Grootenboer" userId="3fe8758b2c2b58d2" providerId="LiveId" clId="{8FB34E28-C5C7-4AE4-9086-5AACB0F691B8}" dt="2021-07-26T07:22:59.210" v="23"/>
          <ac:spMkLst>
            <pc:docMk/>
            <pc:sldMk cId="2030864065" sldId="2076137835"/>
            <ac:spMk id="6" creationId="{CE44AB55-85CC-4C97-B49D-F62454AD8F26}"/>
          </ac:spMkLst>
        </pc:spChg>
      </pc:sldChg>
      <pc:sldChg chg="modSp">
        <pc:chgData name="Eldert Grootenboer" userId="3fe8758b2c2b58d2" providerId="LiveId" clId="{8FB34E28-C5C7-4AE4-9086-5AACB0F691B8}" dt="2021-07-26T07:22:59.210" v="23"/>
        <pc:sldMkLst>
          <pc:docMk/>
          <pc:sldMk cId="3761825069" sldId="2076137837"/>
        </pc:sldMkLst>
        <pc:spChg chg="mod">
          <ac:chgData name="Eldert Grootenboer" userId="3fe8758b2c2b58d2" providerId="LiveId" clId="{8FB34E28-C5C7-4AE4-9086-5AACB0F691B8}" dt="2021-07-26T07:22:59.210" v="23"/>
          <ac:spMkLst>
            <pc:docMk/>
            <pc:sldMk cId="3761825069" sldId="2076137837"/>
            <ac:spMk id="2" creationId="{23B7383F-014F-4E50-9FF6-3164ABA09BBB}"/>
          </ac:spMkLst>
        </pc:spChg>
        <pc:spChg chg="mod">
          <ac:chgData name="Eldert Grootenboer" userId="3fe8758b2c2b58d2" providerId="LiveId" clId="{8FB34E28-C5C7-4AE4-9086-5AACB0F691B8}" dt="2021-07-26T07:22:59.210" v="23"/>
          <ac:spMkLst>
            <pc:docMk/>
            <pc:sldMk cId="3761825069" sldId="2076137837"/>
            <ac:spMk id="6" creationId="{E4178596-9227-42B5-9D7D-4B9252399EB5}"/>
          </ac:spMkLst>
        </pc:spChg>
      </pc:sldChg>
      <pc:sldChg chg="modSp">
        <pc:chgData name="Eldert Grootenboer" userId="3fe8758b2c2b58d2" providerId="LiveId" clId="{8FB34E28-C5C7-4AE4-9086-5AACB0F691B8}" dt="2021-07-26T07:22:59.210" v="23"/>
        <pc:sldMkLst>
          <pc:docMk/>
          <pc:sldMk cId="1512689785" sldId="2076137838"/>
        </pc:sldMkLst>
        <pc:spChg chg="mod">
          <ac:chgData name="Eldert Grootenboer" userId="3fe8758b2c2b58d2" providerId="LiveId" clId="{8FB34E28-C5C7-4AE4-9086-5AACB0F691B8}" dt="2021-07-26T07:22:59.210" v="23"/>
          <ac:spMkLst>
            <pc:docMk/>
            <pc:sldMk cId="1512689785" sldId="2076137838"/>
            <ac:spMk id="3" creationId="{90E101F5-53C2-45AC-B343-4D00325FC4C2}"/>
          </ac:spMkLst>
        </pc:spChg>
        <pc:spChg chg="mod">
          <ac:chgData name="Eldert Grootenboer" userId="3fe8758b2c2b58d2" providerId="LiveId" clId="{8FB34E28-C5C7-4AE4-9086-5AACB0F691B8}" dt="2021-07-26T07:22:59.210" v="23"/>
          <ac:spMkLst>
            <pc:docMk/>
            <pc:sldMk cId="1512689785" sldId="2076137838"/>
            <ac:spMk id="5" creationId="{20B899C0-EF34-4263-9792-E51D216933BE}"/>
          </ac:spMkLst>
        </pc:spChg>
      </pc:sldChg>
      <pc:sldChg chg="modSp mod">
        <pc:chgData name="Eldert Grootenboer" userId="3fe8758b2c2b58d2" providerId="LiveId" clId="{8FB34E28-C5C7-4AE4-9086-5AACB0F691B8}" dt="2021-07-26T07:22:59.210" v="23"/>
        <pc:sldMkLst>
          <pc:docMk/>
          <pc:sldMk cId="4134085281" sldId="2076137840"/>
        </pc:sldMkLst>
        <pc:spChg chg="mod">
          <ac:chgData name="Eldert Grootenboer" userId="3fe8758b2c2b58d2" providerId="LiveId" clId="{8FB34E28-C5C7-4AE4-9086-5AACB0F691B8}" dt="2021-07-26T07:22:59.210" v="23"/>
          <ac:spMkLst>
            <pc:docMk/>
            <pc:sldMk cId="4134085281" sldId="2076137840"/>
            <ac:spMk id="2" creationId="{D0D8F2B4-5C5F-43CD-BBA4-E752D8F7ACC5}"/>
          </ac:spMkLst>
        </pc:spChg>
        <pc:spChg chg="mod">
          <ac:chgData name="Eldert Grootenboer" userId="3fe8758b2c2b58d2" providerId="LiveId" clId="{8FB34E28-C5C7-4AE4-9086-5AACB0F691B8}" dt="2021-07-26T07:22:59.210" v="23"/>
          <ac:spMkLst>
            <pc:docMk/>
            <pc:sldMk cId="4134085281" sldId="2076137840"/>
            <ac:spMk id="5" creationId="{25C09C0A-AC28-4CFE-827D-7AEA5868EA49}"/>
          </ac:spMkLst>
        </pc:spChg>
        <pc:spChg chg="mod">
          <ac:chgData name="Eldert Grootenboer" userId="3fe8758b2c2b58d2" providerId="LiveId" clId="{8FB34E28-C5C7-4AE4-9086-5AACB0F691B8}" dt="2021-07-26T07:22:59.210" v="23"/>
          <ac:spMkLst>
            <pc:docMk/>
            <pc:sldMk cId="4134085281" sldId="2076137840"/>
            <ac:spMk id="6" creationId="{3D42651E-2712-4255-9B34-D48BF197B97D}"/>
          </ac:spMkLst>
        </pc:spChg>
      </pc:sldChg>
      <pc:sldChg chg="modSp modNotesTx">
        <pc:chgData name="Eldert Grootenboer" userId="3fe8758b2c2b58d2" providerId="LiveId" clId="{8FB34E28-C5C7-4AE4-9086-5AACB0F691B8}" dt="2021-08-03T13:53:54.082" v="243" actId="20577"/>
        <pc:sldMkLst>
          <pc:docMk/>
          <pc:sldMk cId="1165720735" sldId="2076137842"/>
        </pc:sldMkLst>
        <pc:spChg chg="mod">
          <ac:chgData name="Eldert Grootenboer" userId="3fe8758b2c2b58d2" providerId="LiveId" clId="{8FB34E28-C5C7-4AE4-9086-5AACB0F691B8}" dt="2021-07-26T07:22:59.210" v="23"/>
          <ac:spMkLst>
            <pc:docMk/>
            <pc:sldMk cId="1165720735" sldId="2076137842"/>
            <ac:spMk id="14" creationId="{193ECD0B-864D-465F-BE5B-F4760169FFD4}"/>
          </ac:spMkLst>
        </pc:spChg>
      </pc:sldChg>
      <pc:sldChg chg="modSp">
        <pc:chgData name="Eldert Grootenboer" userId="3fe8758b2c2b58d2" providerId="LiveId" clId="{8FB34E28-C5C7-4AE4-9086-5AACB0F691B8}" dt="2021-07-26T07:22:59.210" v="23"/>
        <pc:sldMkLst>
          <pc:docMk/>
          <pc:sldMk cId="107296400" sldId="2076137843"/>
        </pc:sldMkLst>
        <pc:spChg chg="mod">
          <ac:chgData name="Eldert Grootenboer" userId="3fe8758b2c2b58d2" providerId="LiveId" clId="{8FB34E28-C5C7-4AE4-9086-5AACB0F691B8}" dt="2021-07-26T07:22:59.210" v="23"/>
          <ac:spMkLst>
            <pc:docMk/>
            <pc:sldMk cId="107296400" sldId="2076137843"/>
            <ac:spMk id="18" creationId="{FDD60E7B-4CDB-4D2C-B34C-824B6F25774E}"/>
          </ac:spMkLst>
        </pc:spChg>
      </pc:sldChg>
      <pc:sldChg chg="modSp mod">
        <pc:chgData name="Eldert Grootenboer" userId="3fe8758b2c2b58d2" providerId="LiveId" clId="{8FB34E28-C5C7-4AE4-9086-5AACB0F691B8}" dt="2021-07-26T07:22:59.334" v="25" actId="27636"/>
        <pc:sldMkLst>
          <pc:docMk/>
          <pc:sldMk cId="2978470398" sldId="2076137844"/>
        </pc:sldMkLst>
        <pc:spChg chg="mod">
          <ac:chgData name="Eldert Grootenboer" userId="3fe8758b2c2b58d2" providerId="LiveId" clId="{8FB34E28-C5C7-4AE4-9086-5AACB0F691B8}" dt="2021-07-26T07:22:59.210" v="23"/>
          <ac:spMkLst>
            <pc:docMk/>
            <pc:sldMk cId="2978470398" sldId="2076137844"/>
            <ac:spMk id="4" creationId="{5688CB4F-39D7-4639-9E63-7B3F852724D8}"/>
          </ac:spMkLst>
        </pc:spChg>
        <pc:spChg chg="mod">
          <ac:chgData name="Eldert Grootenboer" userId="3fe8758b2c2b58d2" providerId="LiveId" clId="{8FB34E28-C5C7-4AE4-9086-5AACB0F691B8}" dt="2021-07-26T07:22:59.334" v="25" actId="27636"/>
          <ac:spMkLst>
            <pc:docMk/>
            <pc:sldMk cId="2978470398" sldId="2076137844"/>
            <ac:spMk id="5" creationId="{E20C5175-9879-460E-87E4-DF505397BBB7}"/>
          </ac:spMkLst>
        </pc:spChg>
      </pc:sldChg>
      <pc:sldChg chg="modSp mod">
        <pc:chgData name="Eldert Grootenboer" userId="3fe8758b2c2b58d2" providerId="LiveId" clId="{8FB34E28-C5C7-4AE4-9086-5AACB0F691B8}" dt="2021-07-26T07:22:59.323" v="24" actId="27636"/>
        <pc:sldMkLst>
          <pc:docMk/>
          <pc:sldMk cId="3451031325" sldId="2076137847"/>
        </pc:sldMkLst>
        <pc:spChg chg="mod">
          <ac:chgData name="Eldert Grootenboer" userId="3fe8758b2c2b58d2" providerId="LiveId" clId="{8FB34E28-C5C7-4AE4-9086-5AACB0F691B8}" dt="2021-07-26T07:22:59.210" v="23"/>
          <ac:spMkLst>
            <pc:docMk/>
            <pc:sldMk cId="3451031325" sldId="2076137847"/>
            <ac:spMk id="2" creationId="{89FF6A8D-C5DA-406E-8E85-1A8953DBE7DD}"/>
          </ac:spMkLst>
        </pc:spChg>
        <pc:spChg chg="mod">
          <ac:chgData name="Eldert Grootenboer" userId="3fe8758b2c2b58d2" providerId="LiveId" clId="{8FB34E28-C5C7-4AE4-9086-5AACB0F691B8}" dt="2021-07-26T07:22:59.323" v="24" actId="27636"/>
          <ac:spMkLst>
            <pc:docMk/>
            <pc:sldMk cId="3451031325" sldId="2076137847"/>
            <ac:spMk id="3" creationId="{6874A541-320E-4968-B83B-DB8F2DB0F9B9}"/>
          </ac:spMkLst>
        </pc:spChg>
      </pc:sldChg>
      <pc:sldChg chg="modSp">
        <pc:chgData name="Eldert Grootenboer" userId="3fe8758b2c2b58d2" providerId="LiveId" clId="{8FB34E28-C5C7-4AE4-9086-5AACB0F691B8}" dt="2021-07-26T07:22:59.210" v="23"/>
        <pc:sldMkLst>
          <pc:docMk/>
          <pc:sldMk cId="537473986" sldId="2076137849"/>
        </pc:sldMkLst>
        <pc:spChg chg="mod">
          <ac:chgData name="Eldert Grootenboer" userId="3fe8758b2c2b58d2" providerId="LiveId" clId="{8FB34E28-C5C7-4AE4-9086-5AACB0F691B8}" dt="2021-07-26T07:22:59.210" v="23"/>
          <ac:spMkLst>
            <pc:docMk/>
            <pc:sldMk cId="537473986" sldId="2076137849"/>
            <ac:spMk id="2" creationId="{28D09016-76C6-44CF-AE76-E756F4EF0FF0}"/>
          </ac:spMkLst>
        </pc:spChg>
        <pc:spChg chg="mod">
          <ac:chgData name="Eldert Grootenboer" userId="3fe8758b2c2b58d2" providerId="LiveId" clId="{8FB34E28-C5C7-4AE4-9086-5AACB0F691B8}" dt="2021-07-26T07:22:59.210" v="23"/>
          <ac:spMkLst>
            <pc:docMk/>
            <pc:sldMk cId="537473986" sldId="2076137849"/>
            <ac:spMk id="5" creationId="{D1227F80-ED96-4D42-9B50-647AFFD6DD00}"/>
          </ac:spMkLst>
        </pc:spChg>
      </pc:sldChg>
      <pc:sldChg chg="modSp">
        <pc:chgData name="Eldert Grootenboer" userId="3fe8758b2c2b58d2" providerId="LiveId" clId="{8FB34E28-C5C7-4AE4-9086-5AACB0F691B8}" dt="2021-07-26T07:22:59.210" v="23"/>
        <pc:sldMkLst>
          <pc:docMk/>
          <pc:sldMk cId="2351732360" sldId="2076137850"/>
        </pc:sldMkLst>
        <pc:spChg chg="mod">
          <ac:chgData name="Eldert Grootenboer" userId="3fe8758b2c2b58d2" providerId="LiveId" clId="{8FB34E28-C5C7-4AE4-9086-5AACB0F691B8}" dt="2021-07-26T07:22:59.210" v="23"/>
          <ac:spMkLst>
            <pc:docMk/>
            <pc:sldMk cId="2351732360" sldId="2076137850"/>
            <ac:spMk id="2" creationId="{F5CC218F-8059-40C5-A19B-EE4BA8B64188}"/>
          </ac:spMkLst>
        </pc:spChg>
        <pc:spChg chg="mod">
          <ac:chgData name="Eldert Grootenboer" userId="3fe8758b2c2b58d2" providerId="LiveId" clId="{8FB34E28-C5C7-4AE4-9086-5AACB0F691B8}" dt="2021-07-26T07:22:59.210" v="23"/>
          <ac:spMkLst>
            <pc:docMk/>
            <pc:sldMk cId="2351732360" sldId="2076137850"/>
            <ac:spMk id="5" creationId="{58A0F66C-499A-4778-BAB6-AA764C7F666F}"/>
          </ac:spMkLst>
        </pc:spChg>
        <pc:spChg chg="mod">
          <ac:chgData name="Eldert Grootenboer" userId="3fe8758b2c2b58d2" providerId="LiveId" clId="{8FB34E28-C5C7-4AE4-9086-5AACB0F691B8}" dt="2021-07-26T07:22:59.210" v="23"/>
          <ac:spMkLst>
            <pc:docMk/>
            <pc:sldMk cId="2351732360" sldId="2076137850"/>
            <ac:spMk id="6" creationId="{73CF8A2D-4A6B-454B-8E9F-B8B1E2F9DEDC}"/>
          </ac:spMkLst>
        </pc:spChg>
      </pc:sldChg>
      <pc:sldChg chg="modSp">
        <pc:chgData name="Eldert Grootenboer" userId="3fe8758b2c2b58d2" providerId="LiveId" clId="{8FB34E28-C5C7-4AE4-9086-5AACB0F691B8}" dt="2021-07-26T07:22:59.210" v="23"/>
        <pc:sldMkLst>
          <pc:docMk/>
          <pc:sldMk cId="537736711" sldId="2076137851"/>
        </pc:sldMkLst>
        <pc:spChg chg="mod">
          <ac:chgData name="Eldert Grootenboer" userId="3fe8758b2c2b58d2" providerId="LiveId" clId="{8FB34E28-C5C7-4AE4-9086-5AACB0F691B8}" dt="2021-07-26T07:22:59.210" v="23"/>
          <ac:spMkLst>
            <pc:docMk/>
            <pc:sldMk cId="537736711" sldId="2076137851"/>
            <ac:spMk id="2" creationId="{74987633-78EE-40AF-A300-4E9FD75FCA9A}"/>
          </ac:spMkLst>
        </pc:spChg>
        <pc:spChg chg="mod">
          <ac:chgData name="Eldert Grootenboer" userId="3fe8758b2c2b58d2" providerId="LiveId" clId="{8FB34E28-C5C7-4AE4-9086-5AACB0F691B8}" dt="2021-07-26T07:22:59.210" v="23"/>
          <ac:spMkLst>
            <pc:docMk/>
            <pc:sldMk cId="537736711" sldId="2076137851"/>
            <ac:spMk id="4" creationId="{EF470760-C6B0-407B-9510-8831B6286E7E}"/>
          </ac:spMkLst>
        </pc:spChg>
      </pc:sldChg>
      <pc:sldChg chg="modSp mod">
        <pc:chgData name="Eldert Grootenboer" userId="3fe8758b2c2b58d2" providerId="LiveId" clId="{8FB34E28-C5C7-4AE4-9086-5AACB0F691B8}" dt="2021-08-03T10:10:43.721" v="39" actId="1076"/>
        <pc:sldMkLst>
          <pc:docMk/>
          <pc:sldMk cId="3333233687" sldId="2076137852"/>
        </pc:sldMkLst>
        <pc:spChg chg="mod">
          <ac:chgData name="Eldert Grootenboer" userId="3fe8758b2c2b58d2" providerId="LiveId" clId="{8FB34E28-C5C7-4AE4-9086-5AACB0F691B8}" dt="2021-07-26T07:22:59.210" v="23"/>
          <ac:spMkLst>
            <pc:docMk/>
            <pc:sldMk cId="3333233687" sldId="2076137852"/>
            <ac:spMk id="62" creationId="{674D32B9-8848-4935-8D95-E59C6FB44594}"/>
          </ac:spMkLst>
        </pc:spChg>
        <pc:picChg chg="mod">
          <ac:chgData name="Eldert Grootenboer" userId="3fe8758b2c2b58d2" providerId="LiveId" clId="{8FB34E28-C5C7-4AE4-9086-5AACB0F691B8}" dt="2021-08-03T10:10:43.721" v="39" actId="1076"/>
          <ac:picMkLst>
            <pc:docMk/>
            <pc:sldMk cId="3333233687" sldId="2076137852"/>
            <ac:picMk id="5" creationId="{52DFDBFE-B1E8-4937-95AC-3F343D8BF4DA}"/>
          </ac:picMkLst>
        </pc:picChg>
        <pc:cxnChg chg="mod">
          <ac:chgData name="Eldert Grootenboer" userId="3fe8758b2c2b58d2" providerId="LiveId" clId="{8FB34E28-C5C7-4AE4-9086-5AACB0F691B8}" dt="2021-08-03T10:10:43.721" v="39" actId="1076"/>
          <ac:cxnSpMkLst>
            <pc:docMk/>
            <pc:sldMk cId="3333233687" sldId="2076137852"/>
            <ac:cxnSpMk id="30" creationId="{40078815-FE20-4BFF-A7A5-42992932A9A1}"/>
          </ac:cxnSpMkLst>
        </pc:cxnChg>
        <pc:cxnChg chg="mod">
          <ac:chgData name="Eldert Grootenboer" userId="3fe8758b2c2b58d2" providerId="LiveId" clId="{8FB34E28-C5C7-4AE4-9086-5AACB0F691B8}" dt="2021-08-03T10:10:43.721" v="39" actId="1076"/>
          <ac:cxnSpMkLst>
            <pc:docMk/>
            <pc:sldMk cId="3333233687" sldId="2076137852"/>
            <ac:cxnSpMk id="59" creationId="{1E20739D-4E64-48F0-9FD1-511A7AF210A5}"/>
          </ac:cxnSpMkLst>
        </pc:cxnChg>
      </pc:sldChg>
      <pc:sldChg chg="modSp">
        <pc:chgData name="Eldert Grootenboer" userId="3fe8758b2c2b58d2" providerId="LiveId" clId="{8FB34E28-C5C7-4AE4-9086-5AACB0F691B8}" dt="2021-07-26T07:22:59.210" v="23"/>
        <pc:sldMkLst>
          <pc:docMk/>
          <pc:sldMk cId="3129802123" sldId="2076137853"/>
        </pc:sldMkLst>
        <pc:spChg chg="mod">
          <ac:chgData name="Eldert Grootenboer" userId="3fe8758b2c2b58d2" providerId="LiveId" clId="{8FB34E28-C5C7-4AE4-9086-5AACB0F691B8}" dt="2021-07-26T07:22:59.210" v="23"/>
          <ac:spMkLst>
            <pc:docMk/>
            <pc:sldMk cId="3129802123" sldId="2076137853"/>
            <ac:spMk id="3" creationId="{03161D19-1086-4FF5-B9E0-5A27CBB012EA}"/>
          </ac:spMkLst>
        </pc:spChg>
        <pc:spChg chg="mod">
          <ac:chgData name="Eldert Grootenboer" userId="3fe8758b2c2b58d2" providerId="LiveId" clId="{8FB34E28-C5C7-4AE4-9086-5AACB0F691B8}" dt="2021-07-26T07:22:59.210" v="23"/>
          <ac:spMkLst>
            <pc:docMk/>
            <pc:sldMk cId="3129802123" sldId="2076137853"/>
            <ac:spMk id="5" creationId="{FE0BF13A-C2BF-4F99-BA8D-34A715EE139D}"/>
          </ac:spMkLst>
        </pc:spChg>
      </pc:sldChg>
      <pc:sldChg chg="modSp modNotesTx">
        <pc:chgData name="Eldert Grootenboer" userId="3fe8758b2c2b58d2" providerId="LiveId" clId="{8FB34E28-C5C7-4AE4-9086-5AACB0F691B8}" dt="2021-08-03T10:37:07.671" v="46" actId="20577"/>
        <pc:sldMkLst>
          <pc:docMk/>
          <pc:sldMk cId="154680636" sldId="2076137854"/>
        </pc:sldMkLst>
        <pc:spChg chg="mod">
          <ac:chgData name="Eldert Grootenboer" userId="3fe8758b2c2b58d2" providerId="LiveId" clId="{8FB34E28-C5C7-4AE4-9086-5AACB0F691B8}" dt="2021-07-26T07:22:59.210" v="23"/>
          <ac:spMkLst>
            <pc:docMk/>
            <pc:sldMk cId="154680636" sldId="2076137854"/>
            <ac:spMk id="2" creationId="{00000000-0000-0000-0000-000000000000}"/>
          </ac:spMkLst>
        </pc:spChg>
        <pc:graphicFrameChg chg="mod">
          <ac:chgData name="Eldert Grootenboer" userId="3fe8758b2c2b58d2" providerId="LiveId" clId="{8FB34E28-C5C7-4AE4-9086-5AACB0F691B8}" dt="2021-07-26T07:22:59.210" v="23"/>
          <ac:graphicFrameMkLst>
            <pc:docMk/>
            <pc:sldMk cId="154680636" sldId="2076137854"/>
            <ac:graphicFrameMk id="6" creationId="{7B9E2468-C9D3-439A-99CB-50905E130BD2}"/>
          </ac:graphicFrameMkLst>
        </pc:graphicFrameChg>
      </pc:sldChg>
      <pc:sldChg chg="modSp modNotesTx">
        <pc:chgData name="Eldert Grootenboer" userId="3fe8758b2c2b58d2" providerId="LiveId" clId="{8FB34E28-C5C7-4AE4-9086-5AACB0F691B8}" dt="2021-08-03T13:42:06.343" v="163" actId="20577"/>
        <pc:sldMkLst>
          <pc:docMk/>
          <pc:sldMk cId="2881189161" sldId="2076137855"/>
        </pc:sldMkLst>
        <pc:spChg chg="mod">
          <ac:chgData name="Eldert Grootenboer" userId="3fe8758b2c2b58d2" providerId="LiveId" clId="{8FB34E28-C5C7-4AE4-9086-5AACB0F691B8}" dt="2021-07-26T07:22:59.210" v="23"/>
          <ac:spMkLst>
            <pc:docMk/>
            <pc:sldMk cId="2881189161" sldId="2076137855"/>
            <ac:spMk id="5" creationId="{FE0BF13A-C2BF-4F99-BA8D-34A715EE139D}"/>
          </ac:spMkLst>
        </pc:spChg>
        <pc:graphicFrameChg chg="mod">
          <ac:chgData name="Eldert Grootenboer" userId="3fe8758b2c2b58d2" providerId="LiveId" clId="{8FB34E28-C5C7-4AE4-9086-5AACB0F691B8}" dt="2021-07-26T07:22:59.210" v="23"/>
          <ac:graphicFrameMkLst>
            <pc:docMk/>
            <pc:sldMk cId="2881189161" sldId="2076137855"/>
            <ac:graphicFrameMk id="4" creationId="{F552CC54-4BBB-40F9-B2D8-8C73618361C6}"/>
          </ac:graphicFrameMkLst>
        </pc:graphicFrameChg>
      </pc:sldChg>
      <pc:sldChg chg="modSp">
        <pc:chgData name="Eldert Grootenboer" userId="3fe8758b2c2b58d2" providerId="LiveId" clId="{8FB34E28-C5C7-4AE4-9086-5AACB0F691B8}" dt="2021-07-26T07:22:59.210" v="23"/>
        <pc:sldMkLst>
          <pc:docMk/>
          <pc:sldMk cId="4226063575" sldId="2076137856"/>
        </pc:sldMkLst>
        <pc:spChg chg="mod">
          <ac:chgData name="Eldert Grootenboer" userId="3fe8758b2c2b58d2" providerId="LiveId" clId="{8FB34E28-C5C7-4AE4-9086-5AACB0F691B8}" dt="2021-07-26T07:22:59.210" v="23"/>
          <ac:spMkLst>
            <pc:docMk/>
            <pc:sldMk cId="4226063575" sldId="2076137856"/>
            <ac:spMk id="2" creationId="{68C21EE0-5114-441C-A930-CCB324AABC30}"/>
          </ac:spMkLst>
        </pc:spChg>
        <pc:graphicFrameChg chg="mod">
          <ac:chgData name="Eldert Grootenboer" userId="3fe8758b2c2b58d2" providerId="LiveId" clId="{8FB34E28-C5C7-4AE4-9086-5AACB0F691B8}" dt="2021-07-26T07:22:59.210" v="23"/>
          <ac:graphicFrameMkLst>
            <pc:docMk/>
            <pc:sldMk cId="4226063575" sldId="2076137856"/>
            <ac:graphicFrameMk id="6" creationId="{AC5680CC-831D-4744-B8AA-A4B1BB399E1F}"/>
          </ac:graphicFrameMkLst>
        </pc:graphicFrameChg>
      </pc:sldChg>
      <pc:sldChg chg="modSp modNotesTx">
        <pc:chgData name="Eldert Grootenboer" userId="3fe8758b2c2b58d2" providerId="LiveId" clId="{8FB34E28-C5C7-4AE4-9086-5AACB0F691B8}" dt="2021-08-03T13:52:59.315" v="199" actId="20577"/>
        <pc:sldMkLst>
          <pc:docMk/>
          <pc:sldMk cId="1950182790" sldId="2076137857"/>
        </pc:sldMkLst>
        <pc:spChg chg="mod">
          <ac:chgData name="Eldert Grootenboer" userId="3fe8758b2c2b58d2" providerId="LiveId" clId="{8FB34E28-C5C7-4AE4-9086-5AACB0F691B8}" dt="2021-07-26T07:22:59.210" v="23"/>
          <ac:spMkLst>
            <pc:docMk/>
            <pc:sldMk cId="1950182790" sldId="2076137857"/>
            <ac:spMk id="2" creationId="{AADF6A37-3A82-434C-961E-3C677C131935}"/>
          </ac:spMkLst>
        </pc:spChg>
        <pc:graphicFrameChg chg="mod">
          <ac:chgData name="Eldert Grootenboer" userId="3fe8758b2c2b58d2" providerId="LiveId" clId="{8FB34E28-C5C7-4AE4-9086-5AACB0F691B8}" dt="2021-07-26T07:22:59.210" v="23"/>
          <ac:graphicFrameMkLst>
            <pc:docMk/>
            <pc:sldMk cId="1950182790" sldId="2076137857"/>
            <ac:graphicFrameMk id="5" creationId="{70E04541-F580-4AC1-A5AD-852F2EAFEAF9}"/>
          </ac:graphicFrameMkLst>
        </pc:graphicFrameChg>
      </pc:sldChg>
      <pc:sldChg chg="modSp modTransition">
        <pc:chgData name="Eldert Grootenboer" userId="3fe8758b2c2b58d2" providerId="LiveId" clId="{8FB34E28-C5C7-4AE4-9086-5AACB0F691B8}" dt="2021-07-26T07:22:59.210" v="23"/>
        <pc:sldMkLst>
          <pc:docMk/>
          <pc:sldMk cId="3602349568" sldId="2076137858"/>
        </pc:sldMkLst>
        <pc:spChg chg="mod">
          <ac:chgData name="Eldert Grootenboer" userId="3fe8758b2c2b58d2" providerId="LiveId" clId="{8FB34E28-C5C7-4AE4-9086-5AACB0F691B8}" dt="2021-07-26T07:22:59.210" v="23"/>
          <ac:spMkLst>
            <pc:docMk/>
            <pc:sldMk cId="3602349568" sldId="2076137858"/>
            <ac:spMk id="2" creationId="{D88387D9-8325-462B-BF74-211428800268}"/>
          </ac:spMkLst>
        </pc:spChg>
        <pc:graphicFrameChg chg="mod">
          <ac:chgData name="Eldert Grootenboer" userId="3fe8758b2c2b58d2" providerId="LiveId" clId="{8FB34E28-C5C7-4AE4-9086-5AACB0F691B8}" dt="2021-07-26T07:22:59.210" v="23"/>
          <ac:graphicFrameMkLst>
            <pc:docMk/>
            <pc:sldMk cId="3602349568" sldId="2076137858"/>
            <ac:graphicFrameMk id="4" creationId="{81C8F05C-7830-41FE-BE4F-744D535A5BC5}"/>
          </ac:graphicFrameMkLst>
        </pc:graphicFrameChg>
      </pc:sldChg>
      <pc:sldChg chg="modSp">
        <pc:chgData name="Eldert Grootenboer" userId="3fe8758b2c2b58d2" providerId="LiveId" clId="{8FB34E28-C5C7-4AE4-9086-5AACB0F691B8}" dt="2021-07-26T07:22:59.210" v="23"/>
        <pc:sldMkLst>
          <pc:docMk/>
          <pc:sldMk cId="3008830424" sldId="2076137859"/>
        </pc:sldMkLst>
        <pc:spChg chg="mod">
          <ac:chgData name="Eldert Grootenboer" userId="3fe8758b2c2b58d2" providerId="LiveId" clId="{8FB34E28-C5C7-4AE4-9086-5AACB0F691B8}" dt="2021-07-26T07:22:59.210" v="23"/>
          <ac:spMkLst>
            <pc:docMk/>
            <pc:sldMk cId="3008830424" sldId="2076137859"/>
            <ac:spMk id="2" creationId="{29F523C2-8FF5-405B-A6DA-67880DCE21B4}"/>
          </ac:spMkLst>
        </pc:spChg>
      </pc:sldChg>
      <pc:sldChg chg="modSp add mod modShow">
        <pc:chgData name="Eldert Grootenboer" userId="3fe8758b2c2b58d2" providerId="LiveId" clId="{8FB34E28-C5C7-4AE4-9086-5AACB0F691B8}" dt="2021-07-26T07:22:59.412" v="30" actId="27636"/>
        <pc:sldMkLst>
          <pc:docMk/>
          <pc:sldMk cId="3768612324" sldId="2076137860"/>
        </pc:sldMkLst>
        <pc:spChg chg="mod">
          <ac:chgData name="Eldert Grootenboer" userId="3fe8758b2c2b58d2" providerId="LiveId" clId="{8FB34E28-C5C7-4AE4-9086-5AACB0F691B8}" dt="2021-07-26T07:22:59.412" v="30" actId="27636"/>
          <ac:spMkLst>
            <pc:docMk/>
            <pc:sldMk cId="3768612324" sldId="2076137860"/>
            <ac:spMk id="2" creationId="{76D2AF28-4A06-44E6-86E6-C06F169E581B}"/>
          </ac:spMkLst>
        </pc:spChg>
        <pc:spChg chg="mod">
          <ac:chgData name="Eldert Grootenboer" userId="3fe8758b2c2b58d2" providerId="LiveId" clId="{8FB34E28-C5C7-4AE4-9086-5AACB0F691B8}" dt="2021-07-26T07:22:59.210" v="23"/>
          <ac:spMkLst>
            <pc:docMk/>
            <pc:sldMk cId="3768612324" sldId="2076137860"/>
            <ac:spMk id="5" creationId="{9FB6477F-509E-4666-801C-2D66AEB4B949}"/>
          </ac:spMkLst>
        </pc:spChg>
      </pc:sldChg>
      <pc:sldMasterChg chg="setBg">
        <pc:chgData name="Eldert Grootenboer" userId="3fe8758b2c2b58d2" providerId="LiveId" clId="{8FB34E28-C5C7-4AE4-9086-5AACB0F691B8}" dt="2021-07-26T07:34:54.535" v="38"/>
        <pc:sldMasterMkLst>
          <pc:docMk/>
          <pc:sldMasterMk cId="4158139881" sldId="2147483686"/>
        </pc:sldMasterMkLst>
      </pc:sldMasterChg>
    </pc:docChg>
  </pc:docChgLst>
  <pc:docChgLst>
    <pc:chgData name="Borzenko Lena" userId="cc052f04c615ec68" providerId="Windows Live" clId="Web-{22CCAA64-8994-4747-BBEF-BC0976D06B0A}"/>
    <pc:docChg chg="addSld delSld modSld sldOrd modSection">
      <pc:chgData name="Borzenko Lena" userId="cc052f04c615ec68" providerId="Windows Live" clId="Web-{22CCAA64-8994-4747-BBEF-BC0976D06B0A}" dt="2021-11-13T01:25:47.280" v="77"/>
      <pc:docMkLst>
        <pc:docMk/>
      </pc:docMkLst>
      <pc:sldChg chg="modSp">
        <pc:chgData name="Borzenko Lena" userId="cc052f04c615ec68" providerId="Windows Live" clId="Web-{22CCAA64-8994-4747-BBEF-BC0976D06B0A}" dt="2021-11-13T00:03:04.707" v="44" actId="20577"/>
        <pc:sldMkLst>
          <pc:docMk/>
          <pc:sldMk cId="4134085281" sldId="2076137840"/>
        </pc:sldMkLst>
        <pc:spChg chg="mod">
          <ac:chgData name="Borzenko Lena" userId="cc052f04c615ec68" providerId="Windows Live" clId="Web-{22CCAA64-8994-4747-BBEF-BC0976D06B0A}" dt="2021-11-13T00:03:04.707" v="44" actId="20577"/>
          <ac:spMkLst>
            <pc:docMk/>
            <pc:sldMk cId="4134085281" sldId="2076137840"/>
            <ac:spMk id="5" creationId="{25C09C0A-AC28-4CFE-827D-7AEA5868EA49}"/>
          </ac:spMkLst>
        </pc:spChg>
      </pc:sldChg>
      <pc:sldChg chg="addSp delSp modSp">
        <pc:chgData name="Borzenko Lena" userId="cc052f04c615ec68" providerId="Windows Live" clId="Web-{22CCAA64-8994-4747-BBEF-BC0976D06B0A}" dt="2021-11-13T00:55:58.457" v="54"/>
        <pc:sldMkLst>
          <pc:docMk/>
          <pc:sldMk cId="1165720735" sldId="2076137842"/>
        </pc:sldMkLst>
        <pc:picChg chg="add del mod">
          <ac:chgData name="Borzenko Lena" userId="cc052f04c615ec68" providerId="Windows Live" clId="Web-{22CCAA64-8994-4747-BBEF-BC0976D06B0A}" dt="2021-11-13T00:55:58.457" v="54"/>
          <ac:picMkLst>
            <pc:docMk/>
            <pc:sldMk cId="1165720735" sldId="2076137842"/>
            <ac:picMk id="2" creationId="{7849FF9B-65AC-423A-8885-D09D2C6E0D6D}"/>
          </ac:picMkLst>
        </pc:picChg>
      </pc:sldChg>
      <pc:sldChg chg="modSp del addAnim delAnim">
        <pc:chgData name="Borzenko Lena" userId="cc052f04c615ec68" providerId="Windows Live" clId="Web-{22CCAA64-8994-4747-BBEF-BC0976D06B0A}" dt="2021-11-13T00:31:44.174" v="52"/>
        <pc:sldMkLst>
          <pc:docMk/>
          <pc:sldMk cId="2881189161" sldId="2076137855"/>
        </pc:sldMkLst>
        <pc:graphicFrameChg chg="modGraphic">
          <ac:chgData name="Borzenko Lena" userId="cc052f04c615ec68" providerId="Windows Live" clId="Web-{22CCAA64-8994-4747-BBEF-BC0976D06B0A}" dt="2021-11-13T00:30:05.046" v="49" actId="20577"/>
          <ac:graphicFrameMkLst>
            <pc:docMk/>
            <pc:sldMk cId="2881189161" sldId="2076137855"/>
            <ac:graphicFrameMk id="4" creationId="{F552CC54-4BBB-40F9-B2D8-8C73618361C6}"/>
          </ac:graphicFrameMkLst>
        </pc:graphicFrameChg>
      </pc:sldChg>
      <pc:sldChg chg="add del replId">
        <pc:chgData name="Borzenko Lena" userId="cc052f04c615ec68" providerId="Windows Live" clId="Web-{22CCAA64-8994-4747-BBEF-BC0976D06B0A}" dt="2021-11-13T00:31:21.204" v="51"/>
        <pc:sldMkLst>
          <pc:docMk/>
          <pc:sldMk cId="471760590" sldId="2076137861"/>
        </pc:sldMkLst>
      </pc:sldChg>
      <pc:sldChg chg="addSp delSp modSp new mod setBg">
        <pc:chgData name="Borzenko Lena" userId="cc052f04c615ec68" providerId="Windows Live" clId="Web-{22CCAA64-8994-4747-BBEF-BC0976D06B0A}" dt="2021-11-13T01:25:38.249" v="76" actId="14100"/>
        <pc:sldMkLst>
          <pc:docMk/>
          <pc:sldMk cId="3667349812" sldId="2076137862"/>
        </pc:sldMkLst>
        <pc:spChg chg="del">
          <ac:chgData name="Borzenko Lena" userId="cc052f04c615ec68" providerId="Windows Live" clId="Web-{22CCAA64-8994-4747-BBEF-BC0976D06B0A}" dt="2021-11-13T01:01:43.965" v="67"/>
          <ac:spMkLst>
            <pc:docMk/>
            <pc:sldMk cId="3667349812" sldId="2076137862"/>
            <ac:spMk id="2" creationId="{5394026B-3700-429F-8A33-FEEDFE0CA717}"/>
          </ac:spMkLst>
        </pc:spChg>
        <pc:spChg chg="del">
          <ac:chgData name="Borzenko Lena" userId="cc052f04c615ec68" providerId="Windows Live" clId="Web-{22CCAA64-8994-4747-BBEF-BC0976D06B0A}" dt="2021-11-13T00:56:10.723" v="56"/>
          <ac:spMkLst>
            <pc:docMk/>
            <pc:sldMk cId="3667349812" sldId="2076137862"/>
            <ac:spMk id="3" creationId="{D595101B-CC1B-413C-8D33-33AC5092EEC0}"/>
          </ac:spMkLst>
        </pc:spChg>
        <pc:spChg chg="add">
          <ac:chgData name="Borzenko Lena" userId="cc052f04c615ec68" providerId="Windows Live" clId="Web-{22CCAA64-8994-4747-BBEF-BC0976D06B0A}" dt="2021-11-13T01:01:43.965" v="67"/>
          <ac:spMkLst>
            <pc:docMk/>
            <pc:sldMk cId="3667349812" sldId="2076137862"/>
            <ac:spMk id="9" creationId="{42A4FC2C-047E-45A5-965D-8E1E3BF09BC6}"/>
          </ac:spMkLst>
        </pc:spChg>
        <pc:picChg chg="add mod ord">
          <ac:chgData name="Borzenko Lena" userId="cc052f04c615ec68" providerId="Windows Live" clId="Web-{22CCAA64-8994-4747-BBEF-BC0976D06B0A}" dt="2021-11-13T01:25:38.249" v="76" actId="14100"/>
          <ac:picMkLst>
            <pc:docMk/>
            <pc:sldMk cId="3667349812" sldId="2076137862"/>
            <ac:picMk id="4" creationId="{B377B2BC-A430-493D-9FCE-4DD1419873BB}"/>
          </ac:picMkLst>
        </pc:picChg>
      </pc:sldChg>
      <pc:sldChg chg="add ord replId">
        <pc:chgData name="Borzenko Lena" userId="cc052f04c615ec68" providerId="Windows Live" clId="Web-{22CCAA64-8994-4747-BBEF-BC0976D06B0A}" dt="2021-11-13T01:25:47.280" v="77"/>
        <pc:sldMkLst>
          <pc:docMk/>
          <pc:sldMk cId="3765066243" sldId="2076137863"/>
        </pc:sldMkLst>
      </pc:sldChg>
    </pc:docChg>
  </pc:docChgLst>
  <pc:docChgLst>
    <pc:chgData name="Borzenko Lena" userId="cc052f04c615ec68" providerId="Windows Live" clId="Web-{A525672C-274B-4C6B-B411-113DC04BD29B}"/>
    <pc:docChg chg="addSld modSld modSection">
      <pc:chgData name="Borzenko Lena" userId="cc052f04c615ec68" providerId="Windows Live" clId="Web-{A525672C-274B-4C6B-B411-113DC04BD29B}" dt="2021-11-13T10:26:13.875" v="5"/>
      <pc:docMkLst>
        <pc:docMk/>
      </pc:docMkLst>
      <pc:sldChg chg="addSp delSp modSp">
        <pc:chgData name="Borzenko Lena" userId="cc052f04c615ec68" providerId="Windows Live" clId="Web-{A525672C-274B-4C6B-B411-113DC04BD29B}" dt="2021-11-13T10:26:02.484" v="1"/>
        <pc:sldMkLst>
          <pc:docMk/>
          <pc:sldMk cId="2850587550" sldId="1242"/>
        </pc:sldMkLst>
        <pc:picChg chg="add del mod">
          <ac:chgData name="Borzenko Lena" userId="cc052f04c615ec68" providerId="Windows Live" clId="Web-{A525672C-274B-4C6B-B411-113DC04BD29B}" dt="2021-11-13T10:26:02.484" v="1"/>
          <ac:picMkLst>
            <pc:docMk/>
            <pc:sldMk cId="2850587550" sldId="1242"/>
            <ac:picMk id="3" creationId="{8BF05DC6-23C4-4F84-A432-F71787D54DDF}"/>
          </ac:picMkLst>
        </pc:picChg>
      </pc:sldChg>
      <pc:sldChg chg="addSp delSp modSp new mod setBg">
        <pc:chgData name="Borzenko Lena" userId="cc052f04c615ec68" providerId="Windows Live" clId="Web-{A525672C-274B-4C6B-B411-113DC04BD29B}" dt="2021-11-13T10:26:13.875" v="5"/>
        <pc:sldMkLst>
          <pc:docMk/>
          <pc:sldMk cId="3567023943" sldId="2076137862"/>
        </pc:sldMkLst>
        <pc:spChg chg="del">
          <ac:chgData name="Borzenko Lena" userId="cc052f04c615ec68" providerId="Windows Live" clId="Web-{A525672C-274B-4C6B-B411-113DC04BD29B}" dt="2021-11-13T10:26:13.875" v="5"/>
          <ac:spMkLst>
            <pc:docMk/>
            <pc:sldMk cId="3567023943" sldId="2076137862"/>
            <ac:spMk id="2" creationId="{BA2BBB6B-B71D-4F17-9496-F19E30D2690D}"/>
          </ac:spMkLst>
        </pc:spChg>
        <pc:spChg chg="del">
          <ac:chgData name="Borzenko Lena" userId="cc052f04c615ec68" providerId="Windows Live" clId="Web-{A525672C-274B-4C6B-B411-113DC04BD29B}" dt="2021-11-13T10:26:11.047" v="3"/>
          <ac:spMkLst>
            <pc:docMk/>
            <pc:sldMk cId="3567023943" sldId="2076137862"/>
            <ac:spMk id="3" creationId="{3F58B4BB-A485-4791-8471-DDD47241F934}"/>
          </ac:spMkLst>
        </pc:spChg>
        <pc:spChg chg="add">
          <ac:chgData name="Borzenko Lena" userId="cc052f04c615ec68" providerId="Windows Live" clId="Web-{A525672C-274B-4C6B-B411-113DC04BD29B}" dt="2021-11-13T10:26:13.875" v="5"/>
          <ac:spMkLst>
            <pc:docMk/>
            <pc:sldMk cId="3567023943" sldId="2076137862"/>
            <ac:spMk id="9" creationId="{42A4FC2C-047E-45A5-965D-8E1E3BF09BC6}"/>
          </ac:spMkLst>
        </pc:spChg>
        <pc:picChg chg="add mod ord">
          <ac:chgData name="Borzenko Lena" userId="cc052f04c615ec68" providerId="Windows Live" clId="Web-{A525672C-274B-4C6B-B411-113DC04BD29B}" dt="2021-11-13T10:26:13.875" v="5"/>
          <ac:picMkLst>
            <pc:docMk/>
            <pc:sldMk cId="3567023943" sldId="2076137862"/>
            <ac:picMk id="4" creationId="{C6E378D8-D907-4ED3-891C-1709E870307B}"/>
          </ac:picMkLst>
        </pc:picChg>
      </pc:sldChg>
    </pc:docChg>
  </pc:docChgLst>
  <pc:docChgLst>
    <pc:chgData name="eldert@eldert.net" userId="fbe95aa6-f670-4838-bac7-c94df5e74cff" providerId="ADAL" clId="{63838207-0B1D-46DF-AB1C-08034A22948D}"/>
    <pc:docChg chg="undo custSel addSld delSld modSld modSection">
      <pc:chgData name="eldert@eldert.net" userId="fbe95aa6-f670-4838-bac7-c94df5e74cff" providerId="ADAL" clId="{63838207-0B1D-46DF-AB1C-08034A22948D}" dt="2022-05-27T02:40:34.362" v="104"/>
      <pc:docMkLst>
        <pc:docMk/>
      </pc:docMkLst>
      <pc:sldChg chg="del">
        <pc:chgData name="eldert@eldert.net" userId="fbe95aa6-f670-4838-bac7-c94df5e74cff" providerId="ADAL" clId="{63838207-0B1D-46DF-AB1C-08034A22948D}" dt="2022-05-24T19:27:44.011" v="1" actId="47"/>
        <pc:sldMkLst>
          <pc:docMk/>
          <pc:sldMk cId="647604765" sldId="269"/>
        </pc:sldMkLst>
      </pc:sldChg>
      <pc:sldChg chg="mod modShow">
        <pc:chgData name="eldert@eldert.net" userId="fbe95aa6-f670-4838-bac7-c94df5e74cff" providerId="ADAL" clId="{63838207-0B1D-46DF-AB1C-08034A22948D}" dt="2022-05-24T19:29:54.752" v="9" actId="729"/>
        <pc:sldMkLst>
          <pc:docMk/>
          <pc:sldMk cId="1165720735" sldId="2076137842"/>
        </pc:sldMkLst>
      </pc:sldChg>
      <pc:sldChg chg="mod modShow">
        <pc:chgData name="eldert@eldert.net" userId="fbe95aa6-f670-4838-bac7-c94df5e74cff" providerId="ADAL" clId="{63838207-0B1D-46DF-AB1C-08034A22948D}" dt="2022-05-24T19:29:58.681" v="10" actId="729"/>
        <pc:sldMkLst>
          <pc:docMk/>
          <pc:sldMk cId="3333233687" sldId="2076137852"/>
        </pc:sldMkLst>
      </pc:sldChg>
      <pc:sldChg chg="addSp delSp modSp mod addAnim delAnim modAnim">
        <pc:chgData name="eldert@eldert.net" userId="fbe95aa6-f670-4838-bac7-c94df5e74cff" providerId="ADAL" clId="{63838207-0B1D-46DF-AB1C-08034A22948D}" dt="2022-05-24T20:14:30.417" v="49" actId="166"/>
        <pc:sldMkLst>
          <pc:docMk/>
          <pc:sldMk cId="471760590" sldId="2076137861"/>
        </pc:sldMkLst>
        <pc:graphicFrameChg chg="mod">
          <ac:chgData name="eldert@eldert.net" userId="fbe95aa6-f670-4838-bac7-c94df5e74cff" providerId="ADAL" clId="{63838207-0B1D-46DF-AB1C-08034A22948D}" dt="2022-05-24T20:14:21.639" v="48" actId="2085"/>
          <ac:graphicFrameMkLst>
            <pc:docMk/>
            <pc:sldMk cId="471760590" sldId="2076137861"/>
            <ac:graphicFrameMk id="4" creationId="{F552CC54-4BBB-40F9-B2D8-8C73618361C6}"/>
          </ac:graphicFrameMkLst>
        </pc:graphicFrameChg>
        <pc:picChg chg="add del ord">
          <ac:chgData name="eldert@eldert.net" userId="fbe95aa6-f670-4838-bac7-c94df5e74cff" providerId="ADAL" clId="{63838207-0B1D-46DF-AB1C-08034A22948D}" dt="2022-05-24T20:14:30.417" v="49" actId="166"/>
          <ac:picMkLst>
            <pc:docMk/>
            <pc:sldMk cId="471760590" sldId="2076137861"/>
            <ac:picMk id="6" creationId="{6425E9DB-256A-429F-A781-3CEBC5C0A2D6}"/>
          </ac:picMkLst>
        </pc:picChg>
      </pc:sldChg>
      <pc:sldChg chg="delSp modSp del mod delAnim">
        <pc:chgData name="eldert@eldert.net" userId="fbe95aa6-f670-4838-bac7-c94df5e74cff" providerId="ADAL" clId="{63838207-0B1D-46DF-AB1C-08034A22948D}" dt="2022-05-24T20:16:44.179" v="63" actId="47"/>
        <pc:sldMkLst>
          <pc:docMk/>
          <pc:sldMk cId="1009422078" sldId="2076137864"/>
        </pc:sldMkLst>
        <pc:picChg chg="del">
          <ac:chgData name="eldert@eldert.net" userId="fbe95aa6-f670-4838-bac7-c94df5e74cff" providerId="ADAL" clId="{63838207-0B1D-46DF-AB1C-08034A22948D}" dt="2022-05-24T19:29:34.076" v="6" actId="478"/>
          <ac:picMkLst>
            <pc:docMk/>
            <pc:sldMk cId="1009422078" sldId="2076137864"/>
            <ac:picMk id="23" creationId="{6C6B23D7-C09D-41C0-B62E-265951BCB2B9}"/>
          </ac:picMkLst>
        </pc:picChg>
        <pc:picChg chg="del">
          <ac:chgData name="eldert@eldert.net" userId="fbe95aa6-f670-4838-bac7-c94df5e74cff" providerId="ADAL" clId="{63838207-0B1D-46DF-AB1C-08034A22948D}" dt="2022-05-24T19:29:35.569" v="8" actId="478"/>
          <ac:picMkLst>
            <pc:docMk/>
            <pc:sldMk cId="1009422078" sldId="2076137864"/>
            <ac:picMk id="73" creationId="{F21B548F-5E2B-4EA4-BFE2-47D400F0FC5A}"/>
          </ac:picMkLst>
        </pc:picChg>
        <pc:picChg chg="del">
          <ac:chgData name="eldert@eldert.net" userId="fbe95aa6-f670-4838-bac7-c94df5e74cff" providerId="ADAL" clId="{63838207-0B1D-46DF-AB1C-08034A22948D}" dt="2022-05-24T19:29:32.245" v="4" actId="478"/>
          <ac:picMkLst>
            <pc:docMk/>
            <pc:sldMk cId="1009422078" sldId="2076137864"/>
            <ac:picMk id="106" creationId="{0F1F9FA2-1BDD-4AC5-8BB8-EE489640F136}"/>
          </ac:picMkLst>
        </pc:picChg>
        <pc:cxnChg chg="del mod">
          <ac:chgData name="eldert@eldert.net" userId="fbe95aa6-f670-4838-bac7-c94df5e74cff" providerId="ADAL" clId="{63838207-0B1D-46DF-AB1C-08034A22948D}" dt="2022-05-24T19:29:34.704" v="7" actId="478"/>
          <ac:cxnSpMkLst>
            <pc:docMk/>
            <pc:sldMk cId="1009422078" sldId="2076137864"/>
            <ac:cxnSpMk id="94" creationId="{06999255-883A-4148-A43C-EB9EC38BB2C3}"/>
          </ac:cxnSpMkLst>
        </pc:cxnChg>
        <pc:cxnChg chg="del mod">
          <ac:chgData name="eldert@eldert.net" userId="fbe95aa6-f670-4838-bac7-c94df5e74cff" providerId="ADAL" clId="{63838207-0B1D-46DF-AB1C-08034A22948D}" dt="2022-05-24T19:29:33.476" v="5" actId="478"/>
          <ac:cxnSpMkLst>
            <pc:docMk/>
            <pc:sldMk cId="1009422078" sldId="2076137864"/>
            <ac:cxnSpMk id="111" creationId="{656999C3-B719-4259-8B9F-4549E0C0B37E}"/>
          </ac:cxnSpMkLst>
        </pc:cxnChg>
        <pc:cxnChg chg="del mod">
          <ac:chgData name="eldert@eldert.net" userId="fbe95aa6-f670-4838-bac7-c94df5e74cff" providerId="ADAL" clId="{63838207-0B1D-46DF-AB1C-08034A22948D}" dt="2022-05-24T19:29:30.976" v="3" actId="478"/>
          <ac:cxnSpMkLst>
            <pc:docMk/>
            <pc:sldMk cId="1009422078" sldId="2076137864"/>
            <ac:cxnSpMk id="1063" creationId="{64ADFB79-ECF0-41B8-AAF9-027F7084B93C}"/>
          </ac:cxnSpMkLst>
        </pc:cxnChg>
      </pc:sldChg>
      <pc:sldChg chg="add">
        <pc:chgData name="eldert@eldert.net" userId="fbe95aa6-f670-4838-bac7-c94df5e74cff" providerId="ADAL" clId="{63838207-0B1D-46DF-AB1C-08034A22948D}" dt="2022-05-24T19:27:38.525" v="0"/>
        <pc:sldMkLst>
          <pc:docMk/>
          <pc:sldMk cId="3729059817" sldId="2076137865"/>
        </pc:sldMkLst>
      </pc:sldChg>
      <pc:sldChg chg="addSp delSp modSp add mod modAnim">
        <pc:chgData name="eldert@eldert.net" userId="fbe95aa6-f670-4838-bac7-c94df5e74cff" providerId="ADAL" clId="{63838207-0B1D-46DF-AB1C-08034A22948D}" dt="2022-05-27T02:40:34.362" v="104"/>
        <pc:sldMkLst>
          <pc:docMk/>
          <pc:sldMk cId="134808078" sldId="2076137866"/>
        </pc:sldMkLst>
        <pc:picChg chg="add mod">
          <ac:chgData name="eldert@eldert.net" userId="fbe95aa6-f670-4838-bac7-c94df5e74cff" providerId="ADAL" clId="{63838207-0B1D-46DF-AB1C-08034A22948D}" dt="2022-05-27T02:40:17.757" v="100"/>
          <ac:picMkLst>
            <pc:docMk/>
            <pc:sldMk cId="134808078" sldId="2076137866"/>
            <ac:picMk id="29" creationId="{D8F543BB-53C5-8A2E-5A90-7A0A4A8A1B8C}"/>
          </ac:picMkLst>
        </pc:picChg>
        <pc:picChg chg="add mod">
          <ac:chgData name="eldert@eldert.net" userId="fbe95aa6-f670-4838-bac7-c94df5e74cff" providerId="ADAL" clId="{63838207-0B1D-46DF-AB1C-08034A22948D}" dt="2022-05-27T02:40:22.183" v="102" actId="14100"/>
          <ac:picMkLst>
            <pc:docMk/>
            <pc:sldMk cId="134808078" sldId="2076137866"/>
            <ac:picMk id="31" creationId="{1F36D415-9DDE-14A2-A80B-0A0BB7A9F97E}"/>
          </ac:picMkLst>
        </pc:picChg>
        <pc:picChg chg="del">
          <ac:chgData name="eldert@eldert.net" userId="fbe95aa6-f670-4838-bac7-c94df5e74cff" providerId="ADAL" clId="{63838207-0B1D-46DF-AB1C-08034A22948D}" dt="2022-05-27T02:40:16.965" v="99" actId="478"/>
          <ac:picMkLst>
            <pc:docMk/>
            <pc:sldMk cId="134808078" sldId="2076137866"/>
            <ac:picMk id="42" creationId="{AD3E0520-D70F-4DF2-B292-618F1D10C2C0}"/>
          </ac:picMkLst>
        </pc:picChg>
        <pc:picChg chg="del">
          <ac:chgData name="eldert@eldert.net" userId="fbe95aa6-f670-4838-bac7-c94df5e74cff" providerId="ADAL" clId="{63838207-0B1D-46DF-AB1C-08034A22948D}" dt="2022-05-27T02:40:16.965" v="99" actId="478"/>
          <ac:picMkLst>
            <pc:docMk/>
            <pc:sldMk cId="134808078" sldId="2076137866"/>
            <ac:picMk id="61" creationId="{3FF3F565-4D5D-48E2-A7D9-F9DC764938C2}"/>
          </ac:picMkLst>
        </pc:picChg>
        <pc:picChg chg="del">
          <ac:chgData name="eldert@eldert.net" userId="fbe95aa6-f670-4838-bac7-c94df5e74cff" providerId="ADAL" clId="{63838207-0B1D-46DF-AB1C-08034A22948D}" dt="2022-05-27T02:40:16.965" v="99" actId="478"/>
          <ac:picMkLst>
            <pc:docMk/>
            <pc:sldMk cId="134808078" sldId="2076137866"/>
            <ac:picMk id="1075" creationId="{5AEE390B-6AC6-4DE3-A6BB-51287BC0571F}"/>
          </ac:picMkLst>
        </pc:picChg>
        <pc:cxnChg chg="add mod">
          <ac:chgData name="eldert@eldert.net" userId="fbe95aa6-f670-4838-bac7-c94df5e74cff" providerId="ADAL" clId="{63838207-0B1D-46DF-AB1C-08034A22948D}" dt="2022-05-27T02:40:22.183" v="102" actId="14100"/>
          <ac:cxnSpMkLst>
            <pc:docMk/>
            <pc:sldMk cId="134808078" sldId="2076137866"/>
            <ac:cxnSpMk id="30" creationId="{CEAA7793-2FBD-834A-4E10-14D03D300A6D}"/>
          </ac:cxnSpMkLst>
        </pc:cxnChg>
        <pc:cxnChg chg="mod">
          <ac:chgData name="eldert@eldert.net" userId="fbe95aa6-f670-4838-bac7-c94df5e74cff" providerId="ADAL" clId="{63838207-0B1D-46DF-AB1C-08034A22948D}" dt="2022-05-27T02:40:25.496" v="103" actId="14100"/>
          <ac:cxnSpMkLst>
            <pc:docMk/>
            <pc:sldMk cId="134808078" sldId="2076137866"/>
            <ac:cxnSpMk id="129" creationId="{3FB2C7FC-2481-4EB8-B160-371AE6B2CCB8}"/>
          </ac:cxnSpMkLst>
        </pc:cxnChg>
        <pc:cxnChg chg="del mod">
          <ac:chgData name="eldert@eldert.net" userId="fbe95aa6-f670-4838-bac7-c94df5e74cff" providerId="ADAL" clId="{63838207-0B1D-46DF-AB1C-08034A22948D}" dt="2022-05-27T02:40:16.965" v="99" actId="478"/>
          <ac:cxnSpMkLst>
            <pc:docMk/>
            <pc:sldMk cId="134808078" sldId="2076137866"/>
            <ac:cxnSpMk id="1084" creationId="{94D72850-CD43-4035-AC22-15B60485C11C}"/>
          </ac:cxnSpMkLst>
        </pc:cxnChg>
        <pc:cxnChg chg="del mod">
          <ac:chgData name="eldert@eldert.net" userId="fbe95aa6-f670-4838-bac7-c94df5e74cff" providerId="ADAL" clId="{63838207-0B1D-46DF-AB1C-08034A22948D}" dt="2022-05-27T02:40:16.965" v="99" actId="478"/>
          <ac:cxnSpMkLst>
            <pc:docMk/>
            <pc:sldMk cId="134808078" sldId="2076137866"/>
            <ac:cxnSpMk id="1085" creationId="{E58235C5-A746-4DBC-88BD-83187A26F730}"/>
          </ac:cxnSpMkLst>
        </pc:cxnChg>
      </pc:sldChg>
      <pc:sldChg chg="addSp delSp modSp add mod delAnim modAnim modNotesTx">
        <pc:chgData name="eldert@eldert.net" userId="fbe95aa6-f670-4838-bac7-c94df5e74cff" providerId="ADAL" clId="{63838207-0B1D-46DF-AB1C-08034A22948D}" dt="2022-05-27T02:39:52.398" v="98"/>
        <pc:sldMkLst>
          <pc:docMk/>
          <pc:sldMk cId="892158310" sldId="2076137867"/>
        </pc:sldMkLst>
        <pc:picChg chg="add mod">
          <ac:chgData name="eldert@eldert.net" userId="fbe95aa6-f670-4838-bac7-c94df5e74cff" providerId="ADAL" clId="{63838207-0B1D-46DF-AB1C-08034A22948D}" dt="2022-05-27T02:38:54.798" v="92" actId="14100"/>
          <ac:picMkLst>
            <pc:docMk/>
            <pc:sldMk cId="892158310" sldId="2076137867"/>
            <ac:picMk id="12" creationId="{29AA9D6D-2712-4EAF-C0DA-9E9172625209}"/>
          </ac:picMkLst>
        </pc:picChg>
        <pc:picChg chg="del">
          <ac:chgData name="eldert@eldert.net" userId="fbe95aa6-f670-4838-bac7-c94df5e74cff" providerId="ADAL" clId="{63838207-0B1D-46DF-AB1C-08034A22948D}" dt="2022-05-24T20:16:52.171" v="64" actId="478"/>
          <ac:picMkLst>
            <pc:docMk/>
            <pc:sldMk cId="892158310" sldId="2076137867"/>
            <ac:picMk id="23" creationId="{6C6B23D7-C09D-41C0-B62E-265951BCB2B9}"/>
          </ac:picMkLst>
        </pc:picChg>
        <pc:picChg chg="del">
          <ac:chgData name="eldert@eldert.net" userId="fbe95aa6-f670-4838-bac7-c94df5e74cff" providerId="ADAL" clId="{63838207-0B1D-46DF-AB1C-08034A22948D}" dt="2022-05-27T02:36:32.092" v="74" actId="478"/>
          <ac:picMkLst>
            <pc:docMk/>
            <pc:sldMk cId="892158310" sldId="2076137867"/>
            <ac:picMk id="42" creationId="{AD3E0520-D70F-4DF2-B292-618F1D10C2C0}"/>
          </ac:picMkLst>
        </pc:picChg>
        <pc:picChg chg="mod">
          <ac:chgData name="eldert@eldert.net" userId="fbe95aa6-f670-4838-bac7-c94df5e74cff" providerId="ADAL" clId="{63838207-0B1D-46DF-AB1C-08034A22948D}" dt="2022-05-27T02:37:05.010" v="84" actId="1076"/>
          <ac:picMkLst>
            <pc:docMk/>
            <pc:sldMk cId="892158310" sldId="2076137867"/>
            <ac:picMk id="61" creationId="{3FF3F565-4D5D-48E2-A7D9-F9DC764938C2}"/>
          </ac:picMkLst>
        </pc:picChg>
        <pc:picChg chg="del">
          <ac:chgData name="eldert@eldert.net" userId="fbe95aa6-f670-4838-bac7-c94df5e74cff" providerId="ADAL" clId="{63838207-0B1D-46DF-AB1C-08034A22948D}" dt="2022-05-24T20:16:52.171" v="64" actId="478"/>
          <ac:picMkLst>
            <pc:docMk/>
            <pc:sldMk cId="892158310" sldId="2076137867"/>
            <ac:picMk id="73" creationId="{F21B548F-5E2B-4EA4-BFE2-47D400F0FC5A}"/>
          </ac:picMkLst>
        </pc:picChg>
        <pc:picChg chg="del">
          <ac:chgData name="eldert@eldert.net" userId="fbe95aa6-f670-4838-bac7-c94df5e74cff" providerId="ADAL" clId="{63838207-0B1D-46DF-AB1C-08034A22948D}" dt="2022-05-24T20:16:52.171" v="64" actId="478"/>
          <ac:picMkLst>
            <pc:docMk/>
            <pc:sldMk cId="892158310" sldId="2076137867"/>
            <ac:picMk id="106" creationId="{0F1F9FA2-1BDD-4AC5-8BB8-EE489640F136}"/>
          </ac:picMkLst>
        </pc:picChg>
        <pc:picChg chg="del">
          <ac:chgData name="eldert@eldert.net" userId="fbe95aa6-f670-4838-bac7-c94df5e74cff" providerId="ADAL" clId="{63838207-0B1D-46DF-AB1C-08034A22948D}" dt="2022-05-27T02:37:08.205" v="85" actId="478"/>
          <ac:picMkLst>
            <pc:docMk/>
            <pc:sldMk cId="892158310" sldId="2076137867"/>
            <ac:picMk id="1075" creationId="{5AEE390B-6AC6-4DE3-A6BB-51287BC0571F}"/>
          </ac:picMkLst>
        </pc:picChg>
        <pc:cxnChg chg="add mod">
          <ac:chgData name="eldert@eldert.net" userId="fbe95aa6-f670-4838-bac7-c94df5e74cff" providerId="ADAL" clId="{63838207-0B1D-46DF-AB1C-08034A22948D}" dt="2022-05-27T02:39:01.289" v="94" actId="14100"/>
          <ac:cxnSpMkLst>
            <pc:docMk/>
            <pc:sldMk cId="892158310" sldId="2076137867"/>
            <ac:cxnSpMk id="24" creationId="{23320E05-7309-F17D-62AE-7F5B37E0EB5B}"/>
          </ac:cxnSpMkLst>
        </pc:cxnChg>
        <pc:cxnChg chg="del mod">
          <ac:chgData name="eldert@eldert.net" userId="fbe95aa6-f670-4838-bac7-c94df5e74cff" providerId="ADAL" clId="{63838207-0B1D-46DF-AB1C-08034A22948D}" dt="2022-05-24T20:16:52.171" v="64" actId="478"/>
          <ac:cxnSpMkLst>
            <pc:docMk/>
            <pc:sldMk cId="892158310" sldId="2076137867"/>
            <ac:cxnSpMk id="94" creationId="{06999255-883A-4148-A43C-EB9EC38BB2C3}"/>
          </ac:cxnSpMkLst>
        </pc:cxnChg>
        <pc:cxnChg chg="del mod">
          <ac:chgData name="eldert@eldert.net" userId="fbe95aa6-f670-4838-bac7-c94df5e74cff" providerId="ADAL" clId="{63838207-0B1D-46DF-AB1C-08034A22948D}" dt="2022-05-24T20:16:52.171" v="64" actId="478"/>
          <ac:cxnSpMkLst>
            <pc:docMk/>
            <pc:sldMk cId="892158310" sldId="2076137867"/>
            <ac:cxnSpMk id="111" creationId="{656999C3-B719-4259-8B9F-4549E0C0B37E}"/>
          </ac:cxnSpMkLst>
        </pc:cxnChg>
        <pc:cxnChg chg="mod">
          <ac:chgData name="eldert@eldert.net" userId="fbe95aa6-f670-4838-bac7-c94df5e74cff" providerId="ADAL" clId="{63838207-0B1D-46DF-AB1C-08034A22948D}" dt="2022-05-27T02:38:58.212" v="93" actId="14100"/>
          <ac:cxnSpMkLst>
            <pc:docMk/>
            <pc:sldMk cId="892158310" sldId="2076137867"/>
            <ac:cxnSpMk id="129" creationId="{3FB2C7FC-2481-4EB8-B160-371AE6B2CCB8}"/>
          </ac:cxnSpMkLst>
        </pc:cxnChg>
        <pc:cxnChg chg="del mod">
          <ac:chgData name="eldert@eldert.net" userId="fbe95aa6-f670-4838-bac7-c94df5e74cff" providerId="ADAL" clId="{63838207-0B1D-46DF-AB1C-08034A22948D}" dt="2022-05-24T20:16:52.171" v="64" actId="478"/>
          <ac:cxnSpMkLst>
            <pc:docMk/>
            <pc:sldMk cId="892158310" sldId="2076137867"/>
            <ac:cxnSpMk id="1063" creationId="{64ADFB79-ECF0-41B8-AAF9-027F7084B93C}"/>
          </ac:cxnSpMkLst>
        </pc:cxnChg>
        <pc:cxnChg chg="del mod">
          <ac:chgData name="eldert@eldert.net" userId="fbe95aa6-f670-4838-bac7-c94df5e74cff" providerId="ADAL" clId="{63838207-0B1D-46DF-AB1C-08034A22948D}" dt="2022-05-27T02:36:49.116" v="78" actId="478"/>
          <ac:cxnSpMkLst>
            <pc:docMk/>
            <pc:sldMk cId="892158310" sldId="2076137867"/>
            <ac:cxnSpMk id="1084" creationId="{94D72850-CD43-4035-AC22-15B60485C11C}"/>
          </ac:cxnSpMkLst>
        </pc:cxnChg>
        <pc:cxnChg chg="del mod">
          <ac:chgData name="eldert@eldert.net" userId="fbe95aa6-f670-4838-bac7-c94df5e74cff" providerId="ADAL" clId="{63838207-0B1D-46DF-AB1C-08034A22948D}" dt="2022-05-27T02:36:29.893" v="73" actId="478"/>
          <ac:cxnSpMkLst>
            <pc:docMk/>
            <pc:sldMk cId="892158310" sldId="2076137867"/>
            <ac:cxnSpMk id="1085" creationId="{E58235C5-A746-4DBC-88BD-83187A26F730}"/>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ata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43BD6-7149-42E5-A5D4-A303EBE0395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B8E3822A-75EB-4E28-A377-C4951B2D742C}">
      <dgm:prSet/>
      <dgm:spPr>
        <a:ln>
          <a:noFill/>
        </a:ln>
      </dgm:spPr>
      <dgm:t>
        <a:bodyPr/>
        <a:lstStyle/>
        <a:p>
          <a:pPr>
            <a:lnSpc>
              <a:spcPct val="100000"/>
            </a:lnSpc>
          </a:pPr>
          <a:r>
            <a:rPr lang="nl-NL" dirty="0">
              <a:solidFill>
                <a:schemeClr val="tx1"/>
              </a:solidFill>
            </a:rPr>
            <a:t>CRUD</a:t>
          </a:r>
          <a:endParaRPr lang="en-US" dirty="0">
            <a:solidFill>
              <a:schemeClr val="tx1"/>
            </a:solidFill>
          </a:endParaRPr>
        </a:p>
      </dgm:t>
    </dgm:pt>
    <dgm:pt modelId="{C514B940-F606-4AD6-AF39-16B107B9EDF5}" type="parTrans" cxnId="{76E7214D-064D-4FF8-ACB0-13E3EAF0E338}">
      <dgm:prSet/>
      <dgm:spPr/>
      <dgm:t>
        <a:bodyPr/>
        <a:lstStyle/>
        <a:p>
          <a:endParaRPr lang="en-US">
            <a:solidFill>
              <a:schemeClr val="bg2"/>
            </a:solidFill>
          </a:endParaRPr>
        </a:p>
      </dgm:t>
    </dgm:pt>
    <dgm:pt modelId="{E9B0E155-E5C9-492B-921E-2830C734BF69}" type="sibTrans" cxnId="{76E7214D-064D-4FF8-ACB0-13E3EAF0E338}">
      <dgm:prSet/>
      <dgm:spPr/>
      <dgm:t>
        <a:bodyPr/>
        <a:lstStyle/>
        <a:p>
          <a:endParaRPr lang="en-US">
            <a:solidFill>
              <a:schemeClr val="bg2"/>
            </a:solidFill>
          </a:endParaRPr>
        </a:p>
      </dgm:t>
    </dgm:pt>
    <dgm:pt modelId="{DA51D23D-6FFE-42D5-98FA-53FE0C13906B}">
      <dgm:prSet/>
      <dgm:spPr>
        <a:ln>
          <a:noFill/>
        </a:ln>
      </dgm:spPr>
      <dgm:t>
        <a:bodyPr/>
        <a:lstStyle/>
        <a:p>
          <a:pPr>
            <a:lnSpc>
              <a:spcPct val="100000"/>
            </a:lnSpc>
          </a:pPr>
          <a:r>
            <a:rPr lang="nl-NL" dirty="0" err="1">
              <a:solidFill>
                <a:schemeClr val="tx1"/>
              </a:solidFill>
            </a:rPr>
            <a:t>Locking</a:t>
          </a:r>
          <a:r>
            <a:rPr lang="nl-NL" dirty="0">
              <a:solidFill>
                <a:schemeClr val="tx1"/>
              </a:solidFill>
            </a:rPr>
            <a:t> data</a:t>
          </a:r>
        </a:p>
      </dgm:t>
    </dgm:pt>
    <dgm:pt modelId="{8E1150BA-8B46-48B3-B264-1341B6A47C3A}" type="parTrans" cxnId="{DFF28B50-0179-4EFB-9162-829621F30E3B}">
      <dgm:prSet/>
      <dgm:spPr/>
      <dgm:t>
        <a:bodyPr/>
        <a:lstStyle/>
        <a:p>
          <a:endParaRPr lang="nl-NL"/>
        </a:p>
      </dgm:t>
    </dgm:pt>
    <dgm:pt modelId="{C9076418-AB0F-4C29-996C-4C1FFD9F998F}" type="sibTrans" cxnId="{DFF28B50-0179-4EFB-9162-829621F30E3B}">
      <dgm:prSet/>
      <dgm:spPr/>
      <dgm:t>
        <a:bodyPr/>
        <a:lstStyle/>
        <a:p>
          <a:endParaRPr lang="nl-NL"/>
        </a:p>
      </dgm:t>
    </dgm:pt>
    <dgm:pt modelId="{195F3DA2-4A75-4243-AF83-8505397401DA}">
      <dgm:prSet/>
      <dgm:spPr>
        <a:ln>
          <a:noFill/>
        </a:ln>
      </dgm:spPr>
      <dgm:t>
        <a:bodyPr/>
        <a:lstStyle/>
        <a:p>
          <a:pPr>
            <a:lnSpc>
              <a:spcPct val="100000"/>
            </a:lnSpc>
          </a:pPr>
          <a:r>
            <a:rPr lang="nl-NL">
              <a:solidFill>
                <a:schemeClr val="tx1"/>
              </a:solidFill>
            </a:rPr>
            <a:t>No history</a:t>
          </a:r>
        </a:p>
      </dgm:t>
    </dgm:pt>
    <dgm:pt modelId="{74ECE9AC-7ACD-44EE-AFE0-C209F8DC3AC6}" type="parTrans" cxnId="{410E90C5-7E0D-4B02-8109-1962C9E90964}">
      <dgm:prSet/>
      <dgm:spPr/>
      <dgm:t>
        <a:bodyPr/>
        <a:lstStyle/>
        <a:p>
          <a:endParaRPr lang="nl-NL"/>
        </a:p>
      </dgm:t>
    </dgm:pt>
    <dgm:pt modelId="{2C3211A1-A294-42C3-8B9E-8FCD30A3ED73}" type="sibTrans" cxnId="{410E90C5-7E0D-4B02-8109-1962C9E90964}">
      <dgm:prSet/>
      <dgm:spPr/>
      <dgm:t>
        <a:bodyPr/>
        <a:lstStyle/>
        <a:p>
          <a:endParaRPr lang="nl-NL"/>
        </a:p>
      </dgm:t>
    </dgm:pt>
    <dgm:pt modelId="{01B4BD58-6582-4517-B584-7E42636B9B9E}">
      <dgm:prSet/>
      <dgm:spPr>
        <a:ln>
          <a:noFill/>
        </a:ln>
      </dgm:spPr>
      <dgm:t>
        <a:bodyPr/>
        <a:lstStyle/>
        <a:p>
          <a:pPr>
            <a:lnSpc>
              <a:spcPct val="100000"/>
            </a:lnSpc>
          </a:pPr>
          <a:r>
            <a:rPr lang="nl-NL" dirty="0" err="1">
              <a:solidFill>
                <a:schemeClr val="tx1"/>
              </a:solidFill>
            </a:rPr>
            <a:t>Not</a:t>
          </a:r>
          <a:r>
            <a:rPr lang="nl-NL" dirty="0">
              <a:solidFill>
                <a:schemeClr val="tx1"/>
              </a:solidFill>
            </a:rPr>
            <a:t> </a:t>
          </a:r>
          <a:r>
            <a:rPr lang="nl-NL" dirty="0" err="1">
              <a:solidFill>
                <a:schemeClr val="tx1"/>
              </a:solidFill>
            </a:rPr>
            <a:t>easily</a:t>
          </a:r>
          <a:r>
            <a:rPr lang="nl-NL" dirty="0">
              <a:solidFill>
                <a:schemeClr val="tx1"/>
              </a:solidFill>
            </a:rPr>
            <a:t> </a:t>
          </a:r>
          <a:r>
            <a:rPr lang="nl-NL" dirty="0" err="1">
              <a:solidFill>
                <a:schemeClr val="tx1"/>
              </a:solidFill>
            </a:rPr>
            <a:t>scalable</a:t>
          </a:r>
          <a:endParaRPr lang="nl-NL" dirty="0">
            <a:solidFill>
              <a:schemeClr val="tx1"/>
            </a:solidFill>
          </a:endParaRPr>
        </a:p>
      </dgm:t>
    </dgm:pt>
    <dgm:pt modelId="{0CED31FA-EE3A-41D5-8C71-CCB625EF4868}" type="parTrans" cxnId="{22753CBB-939C-4D13-BEB0-19E6461A9EBA}">
      <dgm:prSet/>
      <dgm:spPr/>
      <dgm:t>
        <a:bodyPr/>
        <a:lstStyle/>
        <a:p>
          <a:endParaRPr lang="en-NL"/>
        </a:p>
      </dgm:t>
    </dgm:pt>
    <dgm:pt modelId="{2EAA2FB2-EEC2-4605-B5F3-A7E611853007}" type="sibTrans" cxnId="{22753CBB-939C-4D13-BEB0-19E6461A9EBA}">
      <dgm:prSet/>
      <dgm:spPr/>
      <dgm:t>
        <a:bodyPr/>
        <a:lstStyle/>
        <a:p>
          <a:endParaRPr lang="en-NL"/>
        </a:p>
      </dgm:t>
    </dgm:pt>
    <dgm:pt modelId="{0324FBBA-9606-4D8E-BFF0-8885A7193764}" type="pres">
      <dgm:prSet presAssocID="{B9743BD6-7149-42E5-A5D4-A303EBE03957}" presName="root" presStyleCnt="0">
        <dgm:presLayoutVars>
          <dgm:dir/>
          <dgm:resizeHandles val="exact"/>
        </dgm:presLayoutVars>
      </dgm:prSet>
      <dgm:spPr/>
    </dgm:pt>
    <dgm:pt modelId="{2D521D6E-1E1B-4E0B-8BFD-36AD21393D38}" type="pres">
      <dgm:prSet presAssocID="{B8E3822A-75EB-4E28-A377-C4951B2D742C}" presName="compNode" presStyleCnt="0"/>
      <dgm:spPr/>
    </dgm:pt>
    <dgm:pt modelId="{3AA07666-8485-4229-8186-95782C8ED7A9}" type="pres">
      <dgm:prSet presAssocID="{B8E3822A-75EB-4E28-A377-C4951B2D742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with solid fill"/>
        </a:ext>
      </dgm:extLst>
    </dgm:pt>
    <dgm:pt modelId="{D8F78D2E-A6B0-459A-8838-F3A58EEDE367}" type="pres">
      <dgm:prSet presAssocID="{B8E3822A-75EB-4E28-A377-C4951B2D742C}" presName="spaceRect" presStyleCnt="0"/>
      <dgm:spPr/>
    </dgm:pt>
    <dgm:pt modelId="{6A3209B3-4A28-4603-AFF4-0EC6FB79217C}" type="pres">
      <dgm:prSet presAssocID="{B8E3822A-75EB-4E28-A377-C4951B2D742C}" presName="textRect" presStyleLbl="revTx" presStyleIdx="0" presStyleCnt="4">
        <dgm:presLayoutVars>
          <dgm:chMax val="1"/>
          <dgm:chPref val="1"/>
        </dgm:presLayoutVars>
      </dgm:prSet>
      <dgm:spPr/>
    </dgm:pt>
    <dgm:pt modelId="{B180D6B4-5E1D-4F42-8A5B-7EFE1E2133C7}" type="pres">
      <dgm:prSet presAssocID="{E9B0E155-E5C9-492B-921E-2830C734BF69}" presName="sibTrans" presStyleCnt="0"/>
      <dgm:spPr/>
    </dgm:pt>
    <dgm:pt modelId="{5792DD25-3B2B-45A9-8005-234D9A68880B}" type="pres">
      <dgm:prSet presAssocID="{DA51D23D-6FFE-42D5-98FA-53FE0C13906B}" presName="compNode" presStyleCnt="0"/>
      <dgm:spPr/>
    </dgm:pt>
    <dgm:pt modelId="{927FD1DD-11AF-4466-88A8-614F57529720}" type="pres">
      <dgm:prSet presAssocID="{DA51D23D-6FFE-42D5-98FA-53FE0C13906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ck with solid fill"/>
        </a:ext>
      </dgm:extLst>
    </dgm:pt>
    <dgm:pt modelId="{A9545FF5-4814-4312-B1F9-AFD18E6C1252}" type="pres">
      <dgm:prSet presAssocID="{DA51D23D-6FFE-42D5-98FA-53FE0C13906B}" presName="spaceRect" presStyleCnt="0"/>
      <dgm:spPr/>
    </dgm:pt>
    <dgm:pt modelId="{D3198E77-0FCE-4F4A-822A-EA50AE1DF067}" type="pres">
      <dgm:prSet presAssocID="{DA51D23D-6FFE-42D5-98FA-53FE0C13906B}" presName="textRect" presStyleLbl="revTx" presStyleIdx="1" presStyleCnt="4">
        <dgm:presLayoutVars>
          <dgm:chMax val="1"/>
          <dgm:chPref val="1"/>
        </dgm:presLayoutVars>
      </dgm:prSet>
      <dgm:spPr/>
    </dgm:pt>
    <dgm:pt modelId="{628F0E0B-A6E7-4EF6-8E76-20A65CFBF656}" type="pres">
      <dgm:prSet presAssocID="{C9076418-AB0F-4C29-996C-4C1FFD9F998F}" presName="sibTrans" presStyleCnt="0"/>
      <dgm:spPr/>
    </dgm:pt>
    <dgm:pt modelId="{E4AD988E-0C43-47D9-B5C2-1FD900B70264}" type="pres">
      <dgm:prSet presAssocID="{01B4BD58-6582-4517-B584-7E42636B9B9E}" presName="compNode" presStyleCnt="0"/>
      <dgm:spPr/>
    </dgm:pt>
    <dgm:pt modelId="{13A26FC6-06AB-4761-A145-AF4B7A7E4C66}" type="pres">
      <dgm:prSet presAssocID="{01B4BD58-6582-4517-B584-7E42636B9B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ogarithmic Graph with solid fill"/>
        </a:ext>
      </dgm:extLst>
    </dgm:pt>
    <dgm:pt modelId="{972A76A9-6C0E-4E5D-BC5E-CC24E6A9D240}" type="pres">
      <dgm:prSet presAssocID="{01B4BD58-6582-4517-B584-7E42636B9B9E}" presName="spaceRect" presStyleCnt="0"/>
      <dgm:spPr/>
    </dgm:pt>
    <dgm:pt modelId="{10299B40-85FA-4D14-BFCD-B872DB64F034}" type="pres">
      <dgm:prSet presAssocID="{01B4BD58-6582-4517-B584-7E42636B9B9E}" presName="textRect" presStyleLbl="revTx" presStyleIdx="2" presStyleCnt="4">
        <dgm:presLayoutVars>
          <dgm:chMax val="1"/>
          <dgm:chPref val="1"/>
        </dgm:presLayoutVars>
      </dgm:prSet>
      <dgm:spPr/>
    </dgm:pt>
    <dgm:pt modelId="{654EF984-D43D-4610-9E37-951B22518E86}" type="pres">
      <dgm:prSet presAssocID="{2EAA2FB2-EEC2-4605-B5F3-A7E611853007}" presName="sibTrans" presStyleCnt="0"/>
      <dgm:spPr/>
    </dgm:pt>
    <dgm:pt modelId="{1A5F0524-E683-4B8E-B679-BE8081039DBA}" type="pres">
      <dgm:prSet presAssocID="{195F3DA2-4A75-4243-AF83-8505397401DA}" presName="compNode" presStyleCnt="0"/>
      <dgm:spPr/>
    </dgm:pt>
    <dgm:pt modelId="{B1EEA7B8-C7E3-4551-BA2B-703741B03AF1}" type="pres">
      <dgm:prSet presAssocID="{195F3DA2-4A75-4243-AF83-8505397401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stit Notes 3 with solid fill"/>
        </a:ext>
      </dgm:extLst>
    </dgm:pt>
    <dgm:pt modelId="{50653A05-8E89-41E8-BBE1-BF614B069891}" type="pres">
      <dgm:prSet presAssocID="{195F3DA2-4A75-4243-AF83-8505397401DA}" presName="spaceRect" presStyleCnt="0"/>
      <dgm:spPr/>
    </dgm:pt>
    <dgm:pt modelId="{140CE7DA-C310-4F61-8ED0-D4357D36B134}" type="pres">
      <dgm:prSet presAssocID="{195F3DA2-4A75-4243-AF83-8505397401DA}" presName="textRect" presStyleLbl="revTx" presStyleIdx="3" presStyleCnt="4">
        <dgm:presLayoutVars>
          <dgm:chMax val="1"/>
          <dgm:chPref val="1"/>
        </dgm:presLayoutVars>
      </dgm:prSet>
      <dgm:spPr/>
    </dgm:pt>
  </dgm:ptLst>
  <dgm:cxnLst>
    <dgm:cxn modelId="{C27E9221-7744-4B4E-BFE2-8B57953D7F12}" type="presOf" srcId="{195F3DA2-4A75-4243-AF83-8505397401DA}" destId="{140CE7DA-C310-4F61-8ED0-D4357D36B134}" srcOrd="0" destOrd="0" presId="urn:microsoft.com/office/officeart/2018/2/layout/IconLabelList"/>
    <dgm:cxn modelId="{7B604930-7231-4A85-A73B-EF33C6B4747E}" type="presOf" srcId="{DA51D23D-6FFE-42D5-98FA-53FE0C13906B}" destId="{D3198E77-0FCE-4F4A-822A-EA50AE1DF067}" srcOrd="0" destOrd="0" presId="urn:microsoft.com/office/officeart/2018/2/layout/IconLabelList"/>
    <dgm:cxn modelId="{E4CB6D3F-4185-48D5-B2CE-DDB4F506C235}" type="presOf" srcId="{B9743BD6-7149-42E5-A5D4-A303EBE03957}" destId="{0324FBBA-9606-4D8E-BFF0-8885A7193764}" srcOrd="0" destOrd="0" presId="urn:microsoft.com/office/officeart/2018/2/layout/IconLabelList"/>
    <dgm:cxn modelId="{5B149547-453F-41AD-A0B2-B49626631D2B}" type="presOf" srcId="{01B4BD58-6582-4517-B584-7E42636B9B9E}" destId="{10299B40-85FA-4D14-BFCD-B872DB64F034}" srcOrd="0" destOrd="0" presId="urn:microsoft.com/office/officeart/2018/2/layout/IconLabelList"/>
    <dgm:cxn modelId="{76E7214D-064D-4FF8-ACB0-13E3EAF0E338}" srcId="{B9743BD6-7149-42E5-A5D4-A303EBE03957}" destId="{B8E3822A-75EB-4E28-A377-C4951B2D742C}" srcOrd="0" destOrd="0" parTransId="{C514B940-F606-4AD6-AF39-16B107B9EDF5}" sibTransId="{E9B0E155-E5C9-492B-921E-2830C734BF69}"/>
    <dgm:cxn modelId="{DFF28B50-0179-4EFB-9162-829621F30E3B}" srcId="{B9743BD6-7149-42E5-A5D4-A303EBE03957}" destId="{DA51D23D-6FFE-42D5-98FA-53FE0C13906B}" srcOrd="1" destOrd="0" parTransId="{8E1150BA-8B46-48B3-B264-1341B6A47C3A}" sibTransId="{C9076418-AB0F-4C29-996C-4C1FFD9F998F}"/>
    <dgm:cxn modelId="{22753CBB-939C-4D13-BEB0-19E6461A9EBA}" srcId="{B9743BD6-7149-42E5-A5D4-A303EBE03957}" destId="{01B4BD58-6582-4517-B584-7E42636B9B9E}" srcOrd="2" destOrd="0" parTransId="{0CED31FA-EE3A-41D5-8C71-CCB625EF4868}" sibTransId="{2EAA2FB2-EEC2-4605-B5F3-A7E611853007}"/>
    <dgm:cxn modelId="{410E90C5-7E0D-4B02-8109-1962C9E90964}" srcId="{B9743BD6-7149-42E5-A5D4-A303EBE03957}" destId="{195F3DA2-4A75-4243-AF83-8505397401DA}" srcOrd="3" destOrd="0" parTransId="{74ECE9AC-7ACD-44EE-AFE0-C209F8DC3AC6}" sibTransId="{2C3211A1-A294-42C3-8B9E-8FCD30A3ED73}"/>
    <dgm:cxn modelId="{FBC0BBF9-BD4A-4304-ADFA-31847A76F621}" type="presOf" srcId="{B8E3822A-75EB-4E28-A377-C4951B2D742C}" destId="{6A3209B3-4A28-4603-AFF4-0EC6FB79217C}" srcOrd="0" destOrd="0" presId="urn:microsoft.com/office/officeart/2018/2/layout/IconLabelList"/>
    <dgm:cxn modelId="{FFF029F4-CED4-47E7-9262-5723E6219EB7}" type="presParOf" srcId="{0324FBBA-9606-4D8E-BFF0-8885A7193764}" destId="{2D521D6E-1E1B-4E0B-8BFD-36AD21393D38}" srcOrd="0" destOrd="0" presId="urn:microsoft.com/office/officeart/2018/2/layout/IconLabelList"/>
    <dgm:cxn modelId="{BB956661-9261-48CF-B8FA-3DED3EC6CFC1}" type="presParOf" srcId="{2D521D6E-1E1B-4E0B-8BFD-36AD21393D38}" destId="{3AA07666-8485-4229-8186-95782C8ED7A9}" srcOrd="0" destOrd="0" presId="urn:microsoft.com/office/officeart/2018/2/layout/IconLabelList"/>
    <dgm:cxn modelId="{5E481459-2E4F-4AD9-9EBB-C0402A5B2CB2}" type="presParOf" srcId="{2D521D6E-1E1B-4E0B-8BFD-36AD21393D38}" destId="{D8F78D2E-A6B0-459A-8838-F3A58EEDE367}" srcOrd="1" destOrd="0" presId="urn:microsoft.com/office/officeart/2018/2/layout/IconLabelList"/>
    <dgm:cxn modelId="{9F1428B8-5402-4543-9DD4-8DE2420CC29F}" type="presParOf" srcId="{2D521D6E-1E1B-4E0B-8BFD-36AD21393D38}" destId="{6A3209B3-4A28-4603-AFF4-0EC6FB79217C}" srcOrd="2" destOrd="0" presId="urn:microsoft.com/office/officeart/2018/2/layout/IconLabelList"/>
    <dgm:cxn modelId="{BB0603DA-5AA6-4876-8BE0-C5892F5E407F}" type="presParOf" srcId="{0324FBBA-9606-4D8E-BFF0-8885A7193764}" destId="{B180D6B4-5E1D-4F42-8A5B-7EFE1E2133C7}" srcOrd="1" destOrd="0" presId="urn:microsoft.com/office/officeart/2018/2/layout/IconLabelList"/>
    <dgm:cxn modelId="{E8021E56-7501-4EB4-821C-1A4A0477C3D4}" type="presParOf" srcId="{0324FBBA-9606-4D8E-BFF0-8885A7193764}" destId="{5792DD25-3B2B-45A9-8005-234D9A68880B}" srcOrd="2" destOrd="0" presId="urn:microsoft.com/office/officeart/2018/2/layout/IconLabelList"/>
    <dgm:cxn modelId="{9EA3DCCB-936C-4D5C-A6CF-447322C3B6D5}" type="presParOf" srcId="{5792DD25-3B2B-45A9-8005-234D9A68880B}" destId="{927FD1DD-11AF-4466-88A8-614F57529720}" srcOrd="0" destOrd="0" presId="urn:microsoft.com/office/officeart/2018/2/layout/IconLabelList"/>
    <dgm:cxn modelId="{D72CFEA7-5729-4C8A-953B-9CA4C00571E1}" type="presParOf" srcId="{5792DD25-3B2B-45A9-8005-234D9A68880B}" destId="{A9545FF5-4814-4312-B1F9-AFD18E6C1252}" srcOrd="1" destOrd="0" presId="urn:microsoft.com/office/officeart/2018/2/layout/IconLabelList"/>
    <dgm:cxn modelId="{0BC58B78-CF92-4167-8103-CBB11FD2D486}" type="presParOf" srcId="{5792DD25-3B2B-45A9-8005-234D9A68880B}" destId="{D3198E77-0FCE-4F4A-822A-EA50AE1DF067}" srcOrd="2" destOrd="0" presId="urn:microsoft.com/office/officeart/2018/2/layout/IconLabelList"/>
    <dgm:cxn modelId="{C57611A6-CFD9-4B87-A99F-A9F16DA7B2CE}" type="presParOf" srcId="{0324FBBA-9606-4D8E-BFF0-8885A7193764}" destId="{628F0E0B-A6E7-4EF6-8E76-20A65CFBF656}" srcOrd="3" destOrd="0" presId="urn:microsoft.com/office/officeart/2018/2/layout/IconLabelList"/>
    <dgm:cxn modelId="{F08B88BA-C2A4-4D6A-BC48-A5FE08DD3DB2}" type="presParOf" srcId="{0324FBBA-9606-4D8E-BFF0-8885A7193764}" destId="{E4AD988E-0C43-47D9-B5C2-1FD900B70264}" srcOrd="4" destOrd="0" presId="urn:microsoft.com/office/officeart/2018/2/layout/IconLabelList"/>
    <dgm:cxn modelId="{D2E797F2-7BCF-4FA4-838E-284743F3464A}" type="presParOf" srcId="{E4AD988E-0C43-47D9-B5C2-1FD900B70264}" destId="{13A26FC6-06AB-4761-A145-AF4B7A7E4C66}" srcOrd="0" destOrd="0" presId="urn:microsoft.com/office/officeart/2018/2/layout/IconLabelList"/>
    <dgm:cxn modelId="{E2FAEFD8-BE21-4A21-ACC8-6E433794BA05}" type="presParOf" srcId="{E4AD988E-0C43-47D9-B5C2-1FD900B70264}" destId="{972A76A9-6C0E-4E5D-BC5E-CC24E6A9D240}" srcOrd="1" destOrd="0" presId="urn:microsoft.com/office/officeart/2018/2/layout/IconLabelList"/>
    <dgm:cxn modelId="{238F07F1-83FD-4208-B45F-D4BD2753A6FE}" type="presParOf" srcId="{E4AD988E-0C43-47D9-B5C2-1FD900B70264}" destId="{10299B40-85FA-4D14-BFCD-B872DB64F034}" srcOrd="2" destOrd="0" presId="urn:microsoft.com/office/officeart/2018/2/layout/IconLabelList"/>
    <dgm:cxn modelId="{A36EF778-1D33-4FEC-81F7-37CF2DDAD512}" type="presParOf" srcId="{0324FBBA-9606-4D8E-BFF0-8885A7193764}" destId="{654EF984-D43D-4610-9E37-951B22518E86}" srcOrd="5" destOrd="0" presId="urn:microsoft.com/office/officeart/2018/2/layout/IconLabelList"/>
    <dgm:cxn modelId="{D480F48C-8DF7-4E72-B364-3DA7E8B0D03E}" type="presParOf" srcId="{0324FBBA-9606-4D8E-BFF0-8885A7193764}" destId="{1A5F0524-E683-4B8E-B679-BE8081039DBA}" srcOrd="6" destOrd="0" presId="urn:microsoft.com/office/officeart/2018/2/layout/IconLabelList"/>
    <dgm:cxn modelId="{3676AD34-041B-4398-BD3E-4EA8A2A34068}" type="presParOf" srcId="{1A5F0524-E683-4B8E-B679-BE8081039DBA}" destId="{B1EEA7B8-C7E3-4551-BA2B-703741B03AF1}" srcOrd="0" destOrd="0" presId="urn:microsoft.com/office/officeart/2018/2/layout/IconLabelList"/>
    <dgm:cxn modelId="{641B90D4-D35C-47A3-AD58-2E7427DE0454}" type="presParOf" srcId="{1A5F0524-E683-4B8E-B679-BE8081039DBA}" destId="{50653A05-8E89-41E8-BBE1-BF614B069891}" srcOrd="1" destOrd="0" presId="urn:microsoft.com/office/officeart/2018/2/layout/IconLabelList"/>
    <dgm:cxn modelId="{5330D043-8DA3-476D-9D32-C75CE2EAE0A1}" type="presParOf" srcId="{1A5F0524-E683-4B8E-B679-BE8081039DBA}" destId="{140CE7DA-C310-4F61-8ED0-D4357D36B13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D6CC07-BFF1-4B9C-94FD-D568F6CAFF3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56CD867D-6896-4AA2-A281-13BA6C7F2971}">
      <dgm:prSet/>
      <dgm:spPr>
        <a:ln>
          <a:noFill/>
        </a:ln>
      </dgm:spPr>
      <dgm:t>
        <a:bodyPr/>
        <a:lstStyle/>
        <a:p>
          <a:pPr>
            <a:lnSpc>
              <a:spcPct val="100000"/>
            </a:lnSpc>
          </a:pPr>
          <a:r>
            <a:rPr lang="en-US">
              <a:solidFill>
                <a:schemeClr val="tx1"/>
              </a:solidFill>
            </a:rPr>
            <a:t>Write-heavy workloads</a:t>
          </a:r>
        </a:p>
      </dgm:t>
    </dgm:pt>
    <dgm:pt modelId="{6E315B38-BD66-4199-AA5A-3B55F437F97A}" type="parTrans" cxnId="{8057DB77-EE56-4FAA-88F2-AD80E85EFEE1}">
      <dgm:prSet/>
      <dgm:spPr/>
      <dgm:t>
        <a:bodyPr/>
        <a:lstStyle/>
        <a:p>
          <a:endParaRPr lang="en-US">
            <a:solidFill>
              <a:schemeClr val="bg2"/>
            </a:solidFill>
          </a:endParaRPr>
        </a:p>
      </dgm:t>
    </dgm:pt>
    <dgm:pt modelId="{DC440BB7-5110-4772-8140-97FDD3CA860E}" type="sibTrans" cxnId="{8057DB77-EE56-4FAA-88F2-AD80E85EFEE1}">
      <dgm:prSet/>
      <dgm:spPr/>
      <dgm:t>
        <a:bodyPr/>
        <a:lstStyle/>
        <a:p>
          <a:endParaRPr lang="en-US">
            <a:solidFill>
              <a:schemeClr val="bg2"/>
            </a:solidFill>
          </a:endParaRPr>
        </a:p>
      </dgm:t>
    </dgm:pt>
    <dgm:pt modelId="{C1B9CC96-C114-4380-967C-9CE2EC1AC7BA}">
      <dgm:prSet/>
      <dgm:spPr>
        <a:ln>
          <a:noFill/>
        </a:ln>
      </dgm:spPr>
      <dgm:t>
        <a:bodyPr/>
        <a:lstStyle/>
        <a:p>
          <a:pPr>
            <a:lnSpc>
              <a:spcPct val="100000"/>
            </a:lnSpc>
          </a:pPr>
          <a:r>
            <a:rPr lang="en-US">
              <a:solidFill>
                <a:schemeClr val="tx1"/>
              </a:solidFill>
            </a:rPr>
            <a:t>Inserts are more efficient</a:t>
          </a:r>
        </a:p>
      </dgm:t>
    </dgm:pt>
    <dgm:pt modelId="{9A77D34E-7354-4ACB-A1AF-C9E427173916}" type="parTrans" cxnId="{EACCBAD6-2F4A-458B-B685-82A3649A6199}">
      <dgm:prSet/>
      <dgm:spPr/>
      <dgm:t>
        <a:bodyPr/>
        <a:lstStyle/>
        <a:p>
          <a:endParaRPr lang="en-US">
            <a:solidFill>
              <a:schemeClr val="bg2"/>
            </a:solidFill>
          </a:endParaRPr>
        </a:p>
      </dgm:t>
    </dgm:pt>
    <dgm:pt modelId="{63E9B86A-A6AE-4DEA-8D6A-0478B1D3F141}" type="sibTrans" cxnId="{EACCBAD6-2F4A-458B-B685-82A3649A6199}">
      <dgm:prSet/>
      <dgm:spPr/>
      <dgm:t>
        <a:bodyPr/>
        <a:lstStyle/>
        <a:p>
          <a:endParaRPr lang="en-US">
            <a:solidFill>
              <a:schemeClr val="bg2"/>
            </a:solidFill>
          </a:endParaRPr>
        </a:p>
      </dgm:t>
    </dgm:pt>
    <dgm:pt modelId="{0DA10425-F7B7-42BA-86A5-60E680746596}">
      <dgm:prSet/>
      <dgm:spPr>
        <a:ln>
          <a:noFill/>
        </a:ln>
      </dgm:spPr>
      <dgm:t>
        <a:bodyPr/>
        <a:lstStyle/>
        <a:p>
          <a:pPr>
            <a:lnSpc>
              <a:spcPct val="100000"/>
            </a:lnSpc>
          </a:pPr>
          <a:r>
            <a:rPr lang="en-US">
              <a:solidFill>
                <a:schemeClr val="tx1"/>
              </a:solidFill>
            </a:rPr>
            <a:t>Built-in audit log</a:t>
          </a:r>
        </a:p>
      </dgm:t>
    </dgm:pt>
    <dgm:pt modelId="{0C1C45FA-0A46-4CE9-B966-33B1BDDF9BA0}" type="parTrans" cxnId="{83675EA0-561B-4F4E-BB97-6981C3E78FEE}">
      <dgm:prSet/>
      <dgm:spPr/>
      <dgm:t>
        <a:bodyPr/>
        <a:lstStyle/>
        <a:p>
          <a:endParaRPr lang="en-US">
            <a:solidFill>
              <a:schemeClr val="bg2"/>
            </a:solidFill>
          </a:endParaRPr>
        </a:p>
      </dgm:t>
    </dgm:pt>
    <dgm:pt modelId="{00D4E726-DA00-452D-B3BD-C20316727497}" type="sibTrans" cxnId="{83675EA0-561B-4F4E-BB97-6981C3E78FEE}">
      <dgm:prSet/>
      <dgm:spPr/>
      <dgm:t>
        <a:bodyPr/>
        <a:lstStyle/>
        <a:p>
          <a:endParaRPr lang="en-US">
            <a:solidFill>
              <a:schemeClr val="bg2"/>
            </a:solidFill>
          </a:endParaRPr>
        </a:p>
      </dgm:t>
    </dgm:pt>
    <dgm:pt modelId="{8FB8E5FF-9EE6-4101-8D5F-761A17660558}">
      <dgm:prSet/>
      <dgm:spPr>
        <a:ln>
          <a:noFill/>
        </a:ln>
      </dgm:spPr>
      <dgm:t>
        <a:bodyPr/>
        <a:lstStyle/>
        <a:p>
          <a:pPr>
            <a:lnSpc>
              <a:spcPct val="100000"/>
            </a:lnSpc>
          </a:pPr>
          <a:r>
            <a:rPr lang="en-US" dirty="0">
              <a:solidFill>
                <a:schemeClr val="tx1"/>
              </a:solidFill>
            </a:rPr>
            <a:t>Don’t update objects</a:t>
          </a:r>
        </a:p>
      </dgm:t>
    </dgm:pt>
    <dgm:pt modelId="{2541970C-2B77-4583-BC92-8B1C62842DDF}" type="parTrans" cxnId="{6BA7A54B-F421-4F9F-A314-4D4BBC11BA9D}">
      <dgm:prSet/>
      <dgm:spPr/>
      <dgm:t>
        <a:bodyPr/>
        <a:lstStyle/>
        <a:p>
          <a:endParaRPr lang="nl-NL">
            <a:solidFill>
              <a:schemeClr val="bg2"/>
            </a:solidFill>
          </a:endParaRPr>
        </a:p>
      </dgm:t>
    </dgm:pt>
    <dgm:pt modelId="{87372A8C-357F-45C3-83FB-26770479E9DB}" type="sibTrans" cxnId="{6BA7A54B-F421-4F9F-A314-4D4BBC11BA9D}">
      <dgm:prSet/>
      <dgm:spPr/>
      <dgm:t>
        <a:bodyPr/>
        <a:lstStyle/>
        <a:p>
          <a:endParaRPr lang="nl-NL">
            <a:solidFill>
              <a:schemeClr val="bg2"/>
            </a:solidFill>
          </a:endParaRPr>
        </a:p>
      </dgm:t>
    </dgm:pt>
    <dgm:pt modelId="{9D89A0D9-2F7D-4E4E-A344-0495CE095B33}" type="pres">
      <dgm:prSet presAssocID="{A5D6CC07-BFF1-4B9C-94FD-D568F6CAFF36}" presName="root" presStyleCnt="0">
        <dgm:presLayoutVars>
          <dgm:dir/>
          <dgm:resizeHandles val="exact"/>
        </dgm:presLayoutVars>
      </dgm:prSet>
      <dgm:spPr/>
    </dgm:pt>
    <dgm:pt modelId="{68FA54B9-3B48-42EB-BE0C-E44EE7CD8688}" type="pres">
      <dgm:prSet presAssocID="{8FB8E5FF-9EE6-4101-8D5F-761A17660558}" presName="compNode" presStyleCnt="0"/>
      <dgm:spPr/>
    </dgm:pt>
    <dgm:pt modelId="{7A2CE135-E21E-430F-AA4F-47A053C26050}" type="pres">
      <dgm:prSet presAssocID="{8FB8E5FF-9EE6-4101-8D5F-761A176605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with solid fill"/>
        </a:ext>
      </dgm:extLst>
    </dgm:pt>
    <dgm:pt modelId="{EF4393AA-F0F5-458F-AD26-131B070D0595}" type="pres">
      <dgm:prSet presAssocID="{8FB8E5FF-9EE6-4101-8D5F-761A17660558}" presName="spaceRect" presStyleCnt="0"/>
      <dgm:spPr/>
    </dgm:pt>
    <dgm:pt modelId="{CDF3A445-ED66-4522-819B-A852554B27E3}" type="pres">
      <dgm:prSet presAssocID="{8FB8E5FF-9EE6-4101-8D5F-761A17660558}" presName="textRect" presStyleLbl="revTx" presStyleIdx="0" presStyleCnt="4">
        <dgm:presLayoutVars>
          <dgm:chMax val="1"/>
          <dgm:chPref val="1"/>
        </dgm:presLayoutVars>
      </dgm:prSet>
      <dgm:spPr/>
    </dgm:pt>
    <dgm:pt modelId="{D9D40E1E-F60C-4E35-BFA3-D1832452910D}" type="pres">
      <dgm:prSet presAssocID="{87372A8C-357F-45C3-83FB-26770479E9DB}" presName="sibTrans" presStyleCnt="0"/>
      <dgm:spPr/>
    </dgm:pt>
    <dgm:pt modelId="{03ABB790-BBF6-49EF-9773-9FEEBD9AC768}" type="pres">
      <dgm:prSet presAssocID="{56CD867D-6896-4AA2-A281-13BA6C7F2971}" presName="compNode" presStyleCnt="0"/>
      <dgm:spPr/>
    </dgm:pt>
    <dgm:pt modelId="{A0E5917A-7F23-4F60-984A-B3A5D445DFB4}" type="pres">
      <dgm:prSet presAssocID="{56CD867D-6896-4AA2-A281-13BA6C7F29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cavator"/>
        </a:ext>
      </dgm:extLst>
    </dgm:pt>
    <dgm:pt modelId="{8265B2C7-DC56-4C82-A999-DE8AEEC001A2}" type="pres">
      <dgm:prSet presAssocID="{56CD867D-6896-4AA2-A281-13BA6C7F2971}" presName="spaceRect" presStyleCnt="0"/>
      <dgm:spPr/>
    </dgm:pt>
    <dgm:pt modelId="{05E30CEE-A021-45F9-8F5C-826F06ED3659}" type="pres">
      <dgm:prSet presAssocID="{56CD867D-6896-4AA2-A281-13BA6C7F2971}" presName="textRect" presStyleLbl="revTx" presStyleIdx="1" presStyleCnt="4">
        <dgm:presLayoutVars>
          <dgm:chMax val="1"/>
          <dgm:chPref val="1"/>
        </dgm:presLayoutVars>
      </dgm:prSet>
      <dgm:spPr/>
    </dgm:pt>
    <dgm:pt modelId="{932ED930-9ED1-415F-A19D-E337F76CCADD}" type="pres">
      <dgm:prSet presAssocID="{DC440BB7-5110-4772-8140-97FDD3CA860E}" presName="sibTrans" presStyleCnt="0"/>
      <dgm:spPr/>
    </dgm:pt>
    <dgm:pt modelId="{BDCBE398-8826-46D8-87D6-D466EEDF27CA}" type="pres">
      <dgm:prSet presAssocID="{C1B9CC96-C114-4380-967C-9CE2EC1AC7BA}" presName="compNode" presStyleCnt="0"/>
      <dgm:spPr/>
    </dgm:pt>
    <dgm:pt modelId="{60651019-179B-4F17-B9A8-59932E38AEA9}" type="pres">
      <dgm:prSet presAssocID="{C1B9CC96-C114-4380-967C-9CE2EC1AC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74CDD41-1A38-4091-9D43-C909AB8E3ED3}" type="pres">
      <dgm:prSet presAssocID="{C1B9CC96-C114-4380-967C-9CE2EC1AC7BA}" presName="spaceRect" presStyleCnt="0"/>
      <dgm:spPr/>
    </dgm:pt>
    <dgm:pt modelId="{A9EAAA24-ABE2-49D2-9FEC-5697CAB81861}" type="pres">
      <dgm:prSet presAssocID="{C1B9CC96-C114-4380-967C-9CE2EC1AC7BA}" presName="textRect" presStyleLbl="revTx" presStyleIdx="2" presStyleCnt="4">
        <dgm:presLayoutVars>
          <dgm:chMax val="1"/>
          <dgm:chPref val="1"/>
        </dgm:presLayoutVars>
      </dgm:prSet>
      <dgm:spPr/>
    </dgm:pt>
    <dgm:pt modelId="{DA7C2F24-15B5-4AFF-9001-514EDAB777FE}" type="pres">
      <dgm:prSet presAssocID="{63E9B86A-A6AE-4DEA-8D6A-0478B1D3F141}" presName="sibTrans" presStyleCnt="0"/>
      <dgm:spPr/>
    </dgm:pt>
    <dgm:pt modelId="{D8E7928E-5C4B-4F6C-A5A6-18503E359590}" type="pres">
      <dgm:prSet presAssocID="{0DA10425-F7B7-42BA-86A5-60E680746596}" presName="compNode" presStyleCnt="0"/>
      <dgm:spPr/>
    </dgm:pt>
    <dgm:pt modelId="{84545E97-22F8-4872-9B77-3623EE10DC8D}" type="pres">
      <dgm:prSet presAssocID="{0DA10425-F7B7-42BA-86A5-60E6807465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22FCC0D5-54F7-4388-B0E5-7AC9611EDFA0}" type="pres">
      <dgm:prSet presAssocID="{0DA10425-F7B7-42BA-86A5-60E680746596}" presName="spaceRect" presStyleCnt="0"/>
      <dgm:spPr/>
    </dgm:pt>
    <dgm:pt modelId="{C01D6985-E4ED-4ED6-B8DC-F1D2FAF4D459}" type="pres">
      <dgm:prSet presAssocID="{0DA10425-F7B7-42BA-86A5-60E680746596}" presName="textRect" presStyleLbl="revTx" presStyleIdx="3" presStyleCnt="4">
        <dgm:presLayoutVars>
          <dgm:chMax val="1"/>
          <dgm:chPref val="1"/>
        </dgm:presLayoutVars>
      </dgm:prSet>
      <dgm:spPr/>
    </dgm:pt>
  </dgm:ptLst>
  <dgm:cxnLst>
    <dgm:cxn modelId="{FD3E3F11-5175-4B1B-B126-8B70EE16E9DD}" type="presOf" srcId="{A5D6CC07-BFF1-4B9C-94FD-D568F6CAFF36}" destId="{9D89A0D9-2F7D-4E4E-A344-0495CE095B33}" srcOrd="0" destOrd="0" presId="urn:microsoft.com/office/officeart/2018/2/layout/IconLabelList"/>
    <dgm:cxn modelId="{3C95922C-A20A-4C14-B3B1-60F57D15B67D}" type="presOf" srcId="{8FB8E5FF-9EE6-4101-8D5F-761A17660558}" destId="{CDF3A445-ED66-4522-819B-A852554B27E3}" srcOrd="0" destOrd="0" presId="urn:microsoft.com/office/officeart/2018/2/layout/IconLabelList"/>
    <dgm:cxn modelId="{6BA7A54B-F421-4F9F-A314-4D4BBC11BA9D}" srcId="{A5D6CC07-BFF1-4B9C-94FD-D568F6CAFF36}" destId="{8FB8E5FF-9EE6-4101-8D5F-761A17660558}" srcOrd="0" destOrd="0" parTransId="{2541970C-2B77-4583-BC92-8B1C62842DDF}" sibTransId="{87372A8C-357F-45C3-83FB-26770479E9DB}"/>
    <dgm:cxn modelId="{8495CF4D-567B-4453-B657-4EB30FAE60EB}" type="presOf" srcId="{C1B9CC96-C114-4380-967C-9CE2EC1AC7BA}" destId="{A9EAAA24-ABE2-49D2-9FEC-5697CAB81861}" srcOrd="0" destOrd="0" presId="urn:microsoft.com/office/officeart/2018/2/layout/IconLabelList"/>
    <dgm:cxn modelId="{8057DB77-EE56-4FAA-88F2-AD80E85EFEE1}" srcId="{A5D6CC07-BFF1-4B9C-94FD-D568F6CAFF36}" destId="{56CD867D-6896-4AA2-A281-13BA6C7F2971}" srcOrd="1" destOrd="0" parTransId="{6E315B38-BD66-4199-AA5A-3B55F437F97A}" sibTransId="{DC440BB7-5110-4772-8140-97FDD3CA860E}"/>
    <dgm:cxn modelId="{BCD34B79-4889-481F-AE20-418A0742532F}" type="presOf" srcId="{0DA10425-F7B7-42BA-86A5-60E680746596}" destId="{C01D6985-E4ED-4ED6-B8DC-F1D2FAF4D459}" srcOrd="0" destOrd="0" presId="urn:microsoft.com/office/officeart/2018/2/layout/IconLabelList"/>
    <dgm:cxn modelId="{83675EA0-561B-4F4E-BB97-6981C3E78FEE}" srcId="{A5D6CC07-BFF1-4B9C-94FD-D568F6CAFF36}" destId="{0DA10425-F7B7-42BA-86A5-60E680746596}" srcOrd="3" destOrd="0" parTransId="{0C1C45FA-0A46-4CE9-B966-33B1BDDF9BA0}" sibTransId="{00D4E726-DA00-452D-B3BD-C20316727497}"/>
    <dgm:cxn modelId="{913DD7BA-A7F0-40D4-9E0D-FA930FF58100}" type="presOf" srcId="{56CD867D-6896-4AA2-A281-13BA6C7F2971}" destId="{05E30CEE-A021-45F9-8F5C-826F06ED3659}" srcOrd="0" destOrd="0" presId="urn:microsoft.com/office/officeart/2018/2/layout/IconLabelList"/>
    <dgm:cxn modelId="{EACCBAD6-2F4A-458B-B685-82A3649A6199}" srcId="{A5D6CC07-BFF1-4B9C-94FD-D568F6CAFF36}" destId="{C1B9CC96-C114-4380-967C-9CE2EC1AC7BA}" srcOrd="2" destOrd="0" parTransId="{9A77D34E-7354-4ACB-A1AF-C9E427173916}" sibTransId="{63E9B86A-A6AE-4DEA-8D6A-0478B1D3F141}"/>
    <dgm:cxn modelId="{09763E87-457C-4DAF-BF24-8C666673819D}" type="presParOf" srcId="{9D89A0D9-2F7D-4E4E-A344-0495CE095B33}" destId="{68FA54B9-3B48-42EB-BE0C-E44EE7CD8688}" srcOrd="0" destOrd="0" presId="urn:microsoft.com/office/officeart/2018/2/layout/IconLabelList"/>
    <dgm:cxn modelId="{6EAB528E-C658-4671-91D9-AFEC106CC563}" type="presParOf" srcId="{68FA54B9-3B48-42EB-BE0C-E44EE7CD8688}" destId="{7A2CE135-E21E-430F-AA4F-47A053C26050}" srcOrd="0" destOrd="0" presId="urn:microsoft.com/office/officeart/2018/2/layout/IconLabelList"/>
    <dgm:cxn modelId="{975354A2-016E-449A-8548-C9CF59DA21C3}" type="presParOf" srcId="{68FA54B9-3B48-42EB-BE0C-E44EE7CD8688}" destId="{EF4393AA-F0F5-458F-AD26-131B070D0595}" srcOrd="1" destOrd="0" presId="urn:microsoft.com/office/officeart/2018/2/layout/IconLabelList"/>
    <dgm:cxn modelId="{59699D2B-FAAF-4C62-8E6C-5F71FECFFDAC}" type="presParOf" srcId="{68FA54B9-3B48-42EB-BE0C-E44EE7CD8688}" destId="{CDF3A445-ED66-4522-819B-A852554B27E3}" srcOrd="2" destOrd="0" presId="urn:microsoft.com/office/officeart/2018/2/layout/IconLabelList"/>
    <dgm:cxn modelId="{BCE0F7D6-B14C-4FBB-872D-9E6FFFDB87E4}" type="presParOf" srcId="{9D89A0D9-2F7D-4E4E-A344-0495CE095B33}" destId="{D9D40E1E-F60C-4E35-BFA3-D1832452910D}" srcOrd="1" destOrd="0" presId="urn:microsoft.com/office/officeart/2018/2/layout/IconLabelList"/>
    <dgm:cxn modelId="{EA7E69A7-1EAF-4F90-B580-9E914DE12C0E}" type="presParOf" srcId="{9D89A0D9-2F7D-4E4E-A344-0495CE095B33}" destId="{03ABB790-BBF6-49EF-9773-9FEEBD9AC768}" srcOrd="2" destOrd="0" presId="urn:microsoft.com/office/officeart/2018/2/layout/IconLabelList"/>
    <dgm:cxn modelId="{54A7B520-9F5B-48A3-A569-28B1CC2C5E82}" type="presParOf" srcId="{03ABB790-BBF6-49EF-9773-9FEEBD9AC768}" destId="{A0E5917A-7F23-4F60-984A-B3A5D445DFB4}" srcOrd="0" destOrd="0" presId="urn:microsoft.com/office/officeart/2018/2/layout/IconLabelList"/>
    <dgm:cxn modelId="{750EC34B-CA6F-4B37-813F-3EC33E385CDD}" type="presParOf" srcId="{03ABB790-BBF6-49EF-9773-9FEEBD9AC768}" destId="{8265B2C7-DC56-4C82-A999-DE8AEEC001A2}" srcOrd="1" destOrd="0" presId="urn:microsoft.com/office/officeart/2018/2/layout/IconLabelList"/>
    <dgm:cxn modelId="{6484030D-470F-4A5B-A531-8A7D253BDB99}" type="presParOf" srcId="{03ABB790-BBF6-49EF-9773-9FEEBD9AC768}" destId="{05E30CEE-A021-45F9-8F5C-826F06ED3659}" srcOrd="2" destOrd="0" presId="urn:microsoft.com/office/officeart/2018/2/layout/IconLabelList"/>
    <dgm:cxn modelId="{373FED98-27F5-4FFA-99AA-C9267A0E095B}" type="presParOf" srcId="{9D89A0D9-2F7D-4E4E-A344-0495CE095B33}" destId="{932ED930-9ED1-415F-A19D-E337F76CCADD}" srcOrd="3" destOrd="0" presId="urn:microsoft.com/office/officeart/2018/2/layout/IconLabelList"/>
    <dgm:cxn modelId="{1D194715-462C-45BD-9BE1-EC78092802FC}" type="presParOf" srcId="{9D89A0D9-2F7D-4E4E-A344-0495CE095B33}" destId="{BDCBE398-8826-46D8-87D6-D466EEDF27CA}" srcOrd="4" destOrd="0" presId="urn:microsoft.com/office/officeart/2018/2/layout/IconLabelList"/>
    <dgm:cxn modelId="{365AB787-5FA6-4967-8DF9-D86D7D7635C7}" type="presParOf" srcId="{BDCBE398-8826-46D8-87D6-D466EEDF27CA}" destId="{60651019-179B-4F17-B9A8-59932E38AEA9}" srcOrd="0" destOrd="0" presId="urn:microsoft.com/office/officeart/2018/2/layout/IconLabelList"/>
    <dgm:cxn modelId="{697B6F71-6FAB-4C24-BC88-A8A538534A24}" type="presParOf" srcId="{BDCBE398-8826-46D8-87D6-D466EEDF27CA}" destId="{074CDD41-1A38-4091-9D43-C909AB8E3ED3}" srcOrd="1" destOrd="0" presId="urn:microsoft.com/office/officeart/2018/2/layout/IconLabelList"/>
    <dgm:cxn modelId="{18ACA6BC-9414-4180-B77C-3608DF18FCA8}" type="presParOf" srcId="{BDCBE398-8826-46D8-87D6-D466EEDF27CA}" destId="{A9EAAA24-ABE2-49D2-9FEC-5697CAB81861}" srcOrd="2" destOrd="0" presId="urn:microsoft.com/office/officeart/2018/2/layout/IconLabelList"/>
    <dgm:cxn modelId="{4375F2E8-C56E-4A72-B9BE-B11AA65AAD97}" type="presParOf" srcId="{9D89A0D9-2F7D-4E4E-A344-0495CE095B33}" destId="{DA7C2F24-15B5-4AFF-9001-514EDAB777FE}" srcOrd="5" destOrd="0" presId="urn:microsoft.com/office/officeart/2018/2/layout/IconLabelList"/>
    <dgm:cxn modelId="{54B886FD-CC22-4FB6-BE41-48E59E70D310}" type="presParOf" srcId="{9D89A0D9-2F7D-4E4E-A344-0495CE095B33}" destId="{D8E7928E-5C4B-4F6C-A5A6-18503E359590}" srcOrd="6" destOrd="0" presId="urn:microsoft.com/office/officeart/2018/2/layout/IconLabelList"/>
    <dgm:cxn modelId="{8EBDE848-707A-41B0-855A-A7929682BC41}" type="presParOf" srcId="{D8E7928E-5C4B-4F6C-A5A6-18503E359590}" destId="{84545E97-22F8-4872-9B77-3623EE10DC8D}" srcOrd="0" destOrd="0" presId="urn:microsoft.com/office/officeart/2018/2/layout/IconLabelList"/>
    <dgm:cxn modelId="{E5EA7AF3-E9EB-43CF-B581-EDDF32F8088E}" type="presParOf" srcId="{D8E7928E-5C4B-4F6C-A5A6-18503E359590}" destId="{22FCC0D5-54F7-4388-B0E5-7AC9611EDFA0}" srcOrd="1" destOrd="0" presId="urn:microsoft.com/office/officeart/2018/2/layout/IconLabelList"/>
    <dgm:cxn modelId="{CC71D90D-B33E-48F5-9B01-885D748E7149}" type="presParOf" srcId="{D8E7928E-5C4B-4F6C-A5A6-18503E359590}" destId="{C01D6985-E4ED-4ED6-B8DC-F1D2FAF4D459}"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4BFF99-854C-45F6-878A-4BD186876761}"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E5A274D0-2DD0-43E8-8F11-A6790D3CA2F2}">
      <dgm:prSet/>
      <dgm:spPr>
        <a:ln>
          <a:noFill/>
        </a:ln>
      </dgm:spPr>
      <dgm:t>
        <a:bodyPr/>
        <a:lstStyle/>
        <a:p>
          <a:pPr>
            <a:lnSpc>
              <a:spcPct val="100000"/>
            </a:lnSpc>
          </a:pPr>
          <a:r>
            <a:rPr lang="en-US" dirty="0">
              <a:solidFill>
                <a:schemeClr val="tx1"/>
              </a:solidFill>
            </a:rPr>
            <a:t>Cosmos DB</a:t>
          </a:r>
        </a:p>
      </dgm:t>
    </dgm:pt>
    <dgm:pt modelId="{55C60C8A-C6E4-4A02-B235-6C7262926E88}" type="parTrans" cxnId="{48F04BC8-86D7-4907-9838-DCD25695AB2A}">
      <dgm:prSet/>
      <dgm:spPr/>
      <dgm:t>
        <a:bodyPr/>
        <a:lstStyle/>
        <a:p>
          <a:endParaRPr lang="en-US">
            <a:solidFill>
              <a:schemeClr val="bg2"/>
            </a:solidFill>
          </a:endParaRPr>
        </a:p>
      </dgm:t>
    </dgm:pt>
    <dgm:pt modelId="{B930FB86-6FB0-44BA-80DB-5265FFE0F0E6}" type="sibTrans" cxnId="{48F04BC8-86D7-4907-9838-DCD25695AB2A}">
      <dgm:prSet/>
      <dgm:spPr/>
      <dgm:t>
        <a:bodyPr/>
        <a:lstStyle/>
        <a:p>
          <a:endParaRPr lang="en-US">
            <a:solidFill>
              <a:schemeClr val="bg2"/>
            </a:solidFill>
          </a:endParaRPr>
        </a:p>
      </dgm:t>
    </dgm:pt>
    <dgm:pt modelId="{6B453083-D80E-436B-811A-FFAF838CA97F}">
      <dgm:prSet/>
      <dgm:spPr>
        <a:ln>
          <a:noFill/>
        </a:ln>
      </dgm:spPr>
      <dgm:t>
        <a:bodyPr/>
        <a:lstStyle/>
        <a:p>
          <a:pPr>
            <a:lnSpc>
              <a:spcPct val="100000"/>
            </a:lnSpc>
          </a:pPr>
          <a:r>
            <a:rPr lang="en-US" dirty="0">
              <a:solidFill>
                <a:schemeClr val="tx1"/>
              </a:solidFill>
            </a:rPr>
            <a:t>Event Hubs</a:t>
          </a:r>
        </a:p>
      </dgm:t>
    </dgm:pt>
    <dgm:pt modelId="{D428D6BC-6726-4958-B38C-37DF35608EC1}" type="sibTrans" cxnId="{AC3D09CA-FE67-4274-95C5-759FCD6AB1C2}">
      <dgm:prSet/>
      <dgm:spPr/>
      <dgm:t>
        <a:bodyPr/>
        <a:lstStyle/>
        <a:p>
          <a:endParaRPr lang="en-US">
            <a:solidFill>
              <a:schemeClr val="bg2"/>
            </a:solidFill>
          </a:endParaRPr>
        </a:p>
      </dgm:t>
    </dgm:pt>
    <dgm:pt modelId="{58431CF1-4A74-4F44-A0E3-C7CE82891E47}" type="parTrans" cxnId="{AC3D09CA-FE67-4274-95C5-759FCD6AB1C2}">
      <dgm:prSet/>
      <dgm:spPr/>
      <dgm:t>
        <a:bodyPr/>
        <a:lstStyle/>
        <a:p>
          <a:endParaRPr lang="en-US">
            <a:solidFill>
              <a:schemeClr val="bg2"/>
            </a:solidFill>
          </a:endParaRPr>
        </a:p>
      </dgm:t>
    </dgm:pt>
    <dgm:pt modelId="{3EBB99A1-3C68-4E68-BACD-5FE512829009}">
      <dgm:prSet/>
      <dgm:spPr>
        <a:ln>
          <a:noFill/>
        </a:ln>
      </dgm:spPr>
      <dgm:t>
        <a:bodyPr/>
        <a:lstStyle/>
        <a:p>
          <a:pPr>
            <a:lnSpc>
              <a:spcPct val="100000"/>
            </a:lnSpc>
          </a:pPr>
          <a:r>
            <a:rPr lang="en-US" dirty="0">
              <a:solidFill>
                <a:schemeClr val="tx1"/>
              </a:solidFill>
            </a:rPr>
            <a:t>Azure Functions</a:t>
          </a:r>
        </a:p>
      </dgm:t>
    </dgm:pt>
    <dgm:pt modelId="{E4427934-AD9E-4B27-B17B-C5E8D90DFCA1}" type="sibTrans" cxnId="{71AF02CD-838A-4CC0-B1CF-33A059C3E29A}">
      <dgm:prSet/>
      <dgm:spPr/>
      <dgm:t>
        <a:bodyPr/>
        <a:lstStyle/>
        <a:p>
          <a:endParaRPr lang="en-US">
            <a:solidFill>
              <a:schemeClr val="bg2"/>
            </a:solidFill>
          </a:endParaRPr>
        </a:p>
      </dgm:t>
    </dgm:pt>
    <dgm:pt modelId="{BCA24145-3F90-4F40-911A-35EC9E156A06}" type="parTrans" cxnId="{71AF02CD-838A-4CC0-B1CF-33A059C3E29A}">
      <dgm:prSet/>
      <dgm:spPr/>
      <dgm:t>
        <a:bodyPr/>
        <a:lstStyle/>
        <a:p>
          <a:endParaRPr lang="en-US">
            <a:solidFill>
              <a:schemeClr val="bg2"/>
            </a:solidFill>
          </a:endParaRPr>
        </a:p>
      </dgm:t>
    </dgm:pt>
    <dgm:pt modelId="{F5D85DED-E52E-46F8-9B8A-5D2A34BFB688}">
      <dgm:prSet/>
      <dgm:spPr>
        <a:ln>
          <a:noFill/>
        </a:ln>
      </dgm:spPr>
      <dgm:t>
        <a:bodyPr/>
        <a:lstStyle/>
        <a:p>
          <a:pPr>
            <a:lnSpc>
              <a:spcPct val="100000"/>
            </a:lnSpc>
          </a:pPr>
          <a:r>
            <a:rPr lang="en-US" dirty="0">
              <a:solidFill>
                <a:schemeClr val="tx1"/>
              </a:solidFill>
            </a:rPr>
            <a:t>Event Grid</a:t>
          </a:r>
        </a:p>
      </dgm:t>
    </dgm:pt>
    <dgm:pt modelId="{B00D52E8-0498-4203-9478-8B0EC029D6BE}" type="parTrans" cxnId="{E169A7A1-E151-4D4D-87B4-78E0069F6B42}">
      <dgm:prSet/>
      <dgm:spPr/>
      <dgm:t>
        <a:bodyPr/>
        <a:lstStyle/>
        <a:p>
          <a:endParaRPr lang="en-CA"/>
        </a:p>
      </dgm:t>
    </dgm:pt>
    <dgm:pt modelId="{C60325A2-626A-4B08-A8EB-CAF28FF721E5}" type="sibTrans" cxnId="{E169A7A1-E151-4D4D-87B4-78E0069F6B42}">
      <dgm:prSet/>
      <dgm:spPr/>
      <dgm:t>
        <a:bodyPr/>
        <a:lstStyle/>
        <a:p>
          <a:endParaRPr lang="en-CA"/>
        </a:p>
      </dgm:t>
    </dgm:pt>
    <dgm:pt modelId="{075E4C45-9353-4BCB-B320-21A563085986}">
      <dgm:prSet/>
      <dgm:spPr>
        <a:ln>
          <a:noFill/>
        </a:ln>
      </dgm:spPr>
      <dgm:t>
        <a:bodyPr/>
        <a:lstStyle/>
        <a:p>
          <a:pPr>
            <a:lnSpc>
              <a:spcPct val="100000"/>
            </a:lnSpc>
          </a:pPr>
          <a:r>
            <a:rPr lang="en-US" dirty="0">
              <a:solidFill>
                <a:schemeClr val="tx1"/>
              </a:solidFill>
            </a:rPr>
            <a:t>Service Bus</a:t>
          </a:r>
        </a:p>
      </dgm:t>
    </dgm:pt>
    <dgm:pt modelId="{B8804250-A517-4355-83C1-40D1F8FFCBDE}" type="parTrans" cxnId="{7E67D4EE-3558-471C-88F1-5365CAFF9FFF}">
      <dgm:prSet/>
      <dgm:spPr/>
      <dgm:t>
        <a:bodyPr/>
        <a:lstStyle/>
        <a:p>
          <a:endParaRPr lang="en-CA"/>
        </a:p>
      </dgm:t>
    </dgm:pt>
    <dgm:pt modelId="{4E80B745-1907-47E4-A6FE-7F5FC231B5C1}" type="sibTrans" cxnId="{7E67D4EE-3558-471C-88F1-5365CAFF9FFF}">
      <dgm:prSet/>
      <dgm:spPr/>
      <dgm:t>
        <a:bodyPr/>
        <a:lstStyle/>
        <a:p>
          <a:endParaRPr lang="en-CA"/>
        </a:p>
      </dgm:t>
    </dgm:pt>
    <dgm:pt modelId="{490D7E7B-E8DD-4B36-BDF8-9443066032B4}" type="pres">
      <dgm:prSet presAssocID="{DA4BFF99-854C-45F6-878A-4BD186876761}" presName="root" presStyleCnt="0">
        <dgm:presLayoutVars>
          <dgm:dir/>
          <dgm:resizeHandles val="exact"/>
        </dgm:presLayoutVars>
      </dgm:prSet>
      <dgm:spPr/>
    </dgm:pt>
    <dgm:pt modelId="{4809B52B-AF17-4EAC-B766-7D9E73513E34}" type="pres">
      <dgm:prSet presAssocID="{E5A274D0-2DD0-43E8-8F11-A6790D3CA2F2}" presName="compNode" presStyleCnt="0"/>
      <dgm:spPr/>
    </dgm:pt>
    <dgm:pt modelId="{4A69143A-68D1-42D8-8BDE-3C6CA167BE5A}" type="pres">
      <dgm:prSet presAssocID="{E5A274D0-2DD0-43E8-8F11-A6790D3CA2F2}" presName="iconRect" presStyleLbl="node1" presStyleIdx="0"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57CA17D4-9916-46B6-90E3-DDAA44CDC0C6}" type="pres">
      <dgm:prSet presAssocID="{E5A274D0-2DD0-43E8-8F11-A6790D3CA2F2}" presName="spaceRect" presStyleCnt="0"/>
      <dgm:spPr/>
    </dgm:pt>
    <dgm:pt modelId="{25F88D87-E4D7-473D-93FF-D719B6741D35}" type="pres">
      <dgm:prSet presAssocID="{E5A274D0-2DD0-43E8-8F11-A6790D3CA2F2}" presName="textRect" presStyleLbl="revTx" presStyleIdx="0" presStyleCnt="5">
        <dgm:presLayoutVars>
          <dgm:chMax val="1"/>
          <dgm:chPref val="1"/>
        </dgm:presLayoutVars>
      </dgm:prSet>
      <dgm:spPr/>
    </dgm:pt>
    <dgm:pt modelId="{F6E3AB24-A31B-4B45-A923-3DA3F68339D5}" type="pres">
      <dgm:prSet presAssocID="{B930FB86-6FB0-44BA-80DB-5265FFE0F0E6}" presName="sibTrans" presStyleCnt="0"/>
      <dgm:spPr/>
    </dgm:pt>
    <dgm:pt modelId="{A230EC1B-4D3B-4938-9B49-8B7EF5F39442}" type="pres">
      <dgm:prSet presAssocID="{6B453083-D80E-436B-811A-FFAF838CA97F}" presName="compNode" presStyleCnt="0"/>
      <dgm:spPr/>
    </dgm:pt>
    <dgm:pt modelId="{7884CCAA-E3FA-4A52-80E5-BE25F2FA7C95}" type="pres">
      <dgm:prSet presAssocID="{6B453083-D80E-436B-811A-FFAF838CA97F}"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rker"/>
        </a:ext>
      </dgm:extLst>
    </dgm:pt>
    <dgm:pt modelId="{26FF86C2-D8D1-4A81-A422-7761A4EA7FE3}" type="pres">
      <dgm:prSet presAssocID="{6B453083-D80E-436B-811A-FFAF838CA97F}" presName="spaceRect" presStyleCnt="0"/>
      <dgm:spPr/>
    </dgm:pt>
    <dgm:pt modelId="{4A2959E5-BA37-4ABC-8E3D-0D6D8E2CEB2E}" type="pres">
      <dgm:prSet presAssocID="{6B453083-D80E-436B-811A-FFAF838CA97F}" presName="textRect" presStyleLbl="revTx" presStyleIdx="1" presStyleCnt="5">
        <dgm:presLayoutVars>
          <dgm:chMax val="1"/>
          <dgm:chPref val="1"/>
        </dgm:presLayoutVars>
      </dgm:prSet>
      <dgm:spPr/>
    </dgm:pt>
    <dgm:pt modelId="{110CEDF4-1EFE-4219-B89D-5D02FFE89FD2}" type="pres">
      <dgm:prSet presAssocID="{D428D6BC-6726-4958-B38C-37DF35608EC1}" presName="sibTrans" presStyleCnt="0"/>
      <dgm:spPr/>
    </dgm:pt>
    <dgm:pt modelId="{163EBFB3-FA19-4C68-8C59-87BA9964C01C}" type="pres">
      <dgm:prSet presAssocID="{F5D85DED-E52E-46F8-9B8A-5D2A34BFB688}" presName="compNode" presStyleCnt="0"/>
      <dgm:spPr/>
    </dgm:pt>
    <dgm:pt modelId="{CFE5EEA5-C1E7-4F49-BBA3-B83CB0F4068C}" type="pres">
      <dgm:prSet presAssocID="{F5D85DED-E52E-46F8-9B8A-5D2A34BFB688}"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56B8B10C-6519-4CE3-BD27-79026B3DDB98}" type="pres">
      <dgm:prSet presAssocID="{F5D85DED-E52E-46F8-9B8A-5D2A34BFB688}" presName="spaceRect" presStyleCnt="0"/>
      <dgm:spPr/>
    </dgm:pt>
    <dgm:pt modelId="{F4E74371-EBF4-40E5-8697-FA3C4D4B2653}" type="pres">
      <dgm:prSet presAssocID="{F5D85DED-E52E-46F8-9B8A-5D2A34BFB688}" presName="textRect" presStyleLbl="revTx" presStyleIdx="2" presStyleCnt="5">
        <dgm:presLayoutVars>
          <dgm:chMax val="1"/>
          <dgm:chPref val="1"/>
        </dgm:presLayoutVars>
      </dgm:prSet>
      <dgm:spPr/>
    </dgm:pt>
    <dgm:pt modelId="{ED8B1760-BAC5-43A8-B53A-CD388FE2F2AD}" type="pres">
      <dgm:prSet presAssocID="{C60325A2-626A-4B08-A8EB-CAF28FF721E5}" presName="sibTrans" presStyleCnt="0"/>
      <dgm:spPr/>
    </dgm:pt>
    <dgm:pt modelId="{3846D8F2-BC7D-45C2-849C-1A845182067C}" type="pres">
      <dgm:prSet presAssocID="{075E4C45-9353-4BCB-B320-21A563085986}" presName="compNode" presStyleCnt="0"/>
      <dgm:spPr/>
    </dgm:pt>
    <dgm:pt modelId="{6FEBA4A7-40E3-41F2-BD56-113AD7EC0C57}" type="pres">
      <dgm:prSet presAssocID="{075E4C45-9353-4BCB-B320-21A563085986}"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3FC37F6B-D71E-4001-BE13-74E96CDE58E0}" type="pres">
      <dgm:prSet presAssocID="{075E4C45-9353-4BCB-B320-21A563085986}" presName="spaceRect" presStyleCnt="0"/>
      <dgm:spPr/>
    </dgm:pt>
    <dgm:pt modelId="{62892DEF-1EF7-4099-B0ED-6B7CCF227DD0}" type="pres">
      <dgm:prSet presAssocID="{075E4C45-9353-4BCB-B320-21A563085986}" presName="textRect" presStyleLbl="revTx" presStyleIdx="3" presStyleCnt="5">
        <dgm:presLayoutVars>
          <dgm:chMax val="1"/>
          <dgm:chPref val="1"/>
        </dgm:presLayoutVars>
      </dgm:prSet>
      <dgm:spPr/>
    </dgm:pt>
    <dgm:pt modelId="{60315FA2-9F82-4332-81C0-E8F5182E7050}" type="pres">
      <dgm:prSet presAssocID="{4E80B745-1907-47E4-A6FE-7F5FC231B5C1}" presName="sibTrans" presStyleCnt="0"/>
      <dgm:spPr/>
    </dgm:pt>
    <dgm:pt modelId="{885DE8AE-8B19-4500-804D-B4AA5DCB8F2D}" type="pres">
      <dgm:prSet presAssocID="{3EBB99A1-3C68-4E68-BACD-5FE512829009}" presName="compNode" presStyleCnt="0"/>
      <dgm:spPr/>
    </dgm:pt>
    <dgm:pt modelId="{7E5971A5-0439-4ABE-8835-A4FBD999A507}" type="pres">
      <dgm:prSet presAssocID="{3EBB99A1-3C68-4E68-BACD-5FE512829009}"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ckmark"/>
        </a:ext>
      </dgm:extLst>
    </dgm:pt>
    <dgm:pt modelId="{BA18CDF6-FA36-4312-8E74-94B7A3D36F1A}" type="pres">
      <dgm:prSet presAssocID="{3EBB99A1-3C68-4E68-BACD-5FE512829009}" presName="spaceRect" presStyleCnt="0"/>
      <dgm:spPr/>
    </dgm:pt>
    <dgm:pt modelId="{27D41F8A-7289-41C5-8D0B-1CB4EBE1C611}" type="pres">
      <dgm:prSet presAssocID="{3EBB99A1-3C68-4E68-BACD-5FE512829009}" presName="textRect" presStyleLbl="revTx" presStyleIdx="4" presStyleCnt="5">
        <dgm:presLayoutVars>
          <dgm:chMax val="1"/>
          <dgm:chPref val="1"/>
        </dgm:presLayoutVars>
      </dgm:prSet>
      <dgm:spPr/>
    </dgm:pt>
  </dgm:ptLst>
  <dgm:cxnLst>
    <dgm:cxn modelId="{AA64F521-A4BB-4693-827F-E80EE7745609}" type="presOf" srcId="{6B453083-D80E-436B-811A-FFAF838CA97F}" destId="{4A2959E5-BA37-4ABC-8E3D-0D6D8E2CEB2E}" srcOrd="0" destOrd="0" presId="urn:microsoft.com/office/officeart/2018/2/layout/IconLabelList"/>
    <dgm:cxn modelId="{54C6EB30-07D3-4EFB-B1F9-2093555C7D4D}" type="presOf" srcId="{DA4BFF99-854C-45F6-878A-4BD186876761}" destId="{490D7E7B-E8DD-4B36-BDF8-9443066032B4}" srcOrd="0" destOrd="0" presId="urn:microsoft.com/office/officeart/2018/2/layout/IconLabelList"/>
    <dgm:cxn modelId="{ADB13090-AFAD-421A-A383-991634268E04}" type="presOf" srcId="{E5A274D0-2DD0-43E8-8F11-A6790D3CA2F2}" destId="{25F88D87-E4D7-473D-93FF-D719B6741D35}" srcOrd="0" destOrd="0" presId="urn:microsoft.com/office/officeart/2018/2/layout/IconLabelList"/>
    <dgm:cxn modelId="{6845BD9A-724C-40B0-8183-6B592F2ACF2F}" type="presOf" srcId="{075E4C45-9353-4BCB-B320-21A563085986}" destId="{62892DEF-1EF7-4099-B0ED-6B7CCF227DD0}" srcOrd="0" destOrd="0" presId="urn:microsoft.com/office/officeart/2018/2/layout/IconLabelList"/>
    <dgm:cxn modelId="{E169A7A1-E151-4D4D-87B4-78E0069F6B42}" srcId="{DA4BFF99-854C-45F6-878A-4BD186876761}" destId="{F5D85DED-E52E-46F8-9B8A-5D2A34BFB688}" srcOrd="2" destOrd="0" parTransId="{B00D52E8-0498-4203-9478-8B0EC029D6BE}" sibTransId="{C60325A2-626A-4B08-A8EB-CAF28FF721E5}"/>
    <dgm:cxn modelId="{AF71DCC1-B640-4F12-987F-21594D494E8F}" type="presOf" srcId="{F5D85DED-E52E-46F8-9B8A-5D2A34BFB688}" destId="{F4E74371-EBF4-40E5-8697-FA3C4D4B2653}" srcOrd="0" destOrd="0" presId="urn:microsoft.com/office/officeart/2018/2/layout/IconLabelList"/>
    <dgm:cxn modelId="{48F04BC8-86D7-4907-9838-DCD25695AB2A}" srcId="{DA4BFF99-854C-45F6-878A-4BD186876761}" destId="{E5A274D0-2DD0-43E8-8F11-A6790D3CA2F2}" srcOrd="0" destOrd="0" parTransId="{55C60C8A-C6E4-4A02-B235-6C7262926E88}" sibTransId="{B930FB86-6FB0-44BA-80DB-5265FFE0F0E6}"/>
    <dgm:cxn modelId="{AC3D09CA-FE67-4274-95C5-759FCD6AB1C2}" srcId="{DA4BFF99-854C-45F6-878A-4BD186876761}" destId="{6B453083-D80E-436B-811A-FFAF838CA97F}" srcOrd="1" destOrd="0" parTransId="{58431CF1-4A74-4F44-A0E3-C7CE82891E47}" sibTransId="{D428D6BC-6726-4958-B38C-37DF35608EC1}"/>
    <dgm:cxn modelId="{71AF02CD-838A-4CC0-B1CF-33A059C3E29A}" srcId="{DA4BFF99-854C-45F6-878A-4BD186876761}" destId="{3EBB99A1-3C68-4E68-BACD-5FE512829009}" srcOrd="4" destOrd="0" parTransId="{BCA24145-3F90-4F40-911A-35EC9E156A06}" sibTransId="{E4427934-AD9E-4B27-B17B-C5E8D90DFCA1}"/>
    <dgm:cxn modelId="{B1D318E5-21AA-4A96-91D3-3885F7C84CCC}" type="presOf" srcId="{3EBB99A1-3C68-4E68-BACD-5FE512829009}" destId="{27D41F8A-7289-41C5-8D0B-1CB4EBE1C611}" srcOrd="0" destOrd="0" presId="urn:microsoft.com/office/officeart/2018/2/layout/IconLabelList"/>
    <dgm:cxn modelId="{7E67D4EE-3558-471C-88F1-5365CAFF9FFF}" srcId="{DA4BFF99-854C-45F6-878A-4BD186876761}" destId="{075E4C45-9353-4BCB-B320-21A563085986}" srcOrd="3" destOrd="0" parTransId="{B8804250-A517-4355-83C1-40D1F8FFCBDE}" sibTransId="{4E80B745-1907-47E4-A6FE-7F5FC231B5C1}"/>
    <dgm:cxn modelId="{9C6FD2B9-509E-417D-BDBF-73FB64BBA174}" type="presParOf" srcId="{490D7E7B-E8DD-4B36-BDF8-9443066032B4}" destId="{4809B52B-AF17-4EAC-B766-7D9E73513E34}" srcOrd="0" destOrd="0" presId="urn:microsoft.com/office/officeart/2018/2/layout/IconLabelList"/>
    <dgm:cxn modelId="{61019428-F752-451D-8190-2E876D9C9363}" type="presParOf" srcId="{4809B52B-AF17-4EAC-B766-7D9E73513E34}" destId="{4A69143A-68D1-42D8-8BDE-3C6CA167BE5A}" srcOrd="0" destOrd="0" presId="urn:microsoft.com/office/officeart/2018/2/layout/IconLabelList"/>
    <dgm:cxn modelId="{148D7B97-DCD3-45F4-B73C-4BC15D234F20}" type="presParOf" srcId="{4809B52B-AF17-4EAC-B766-7D9E73513E34}" destId="{57CA17D4-9916-46B6-90E3-DDAA44CDC0C6}" srcOrd="1" destOrd="0" presId="urn:microsoft.com/office/officeart/2018/2/layout/IconLabelList"/>
    <dgm:cxn modelId="{E3709DC9-531F-4EB7-8A17-C92492D96CD5}" type="presParOf" srcId="{4809B52B-AF17-4EAC-B766-7D9E73513E34}" destId="{25F88D87-E4D7-473D-93FF-D719B6741D35}" srcOrd="2" destOrd="0" presId="urn:microsoft.com/office/officeart/2018/2/layout/IconLabelList"/>
    <dgm:cxn modelId="{BC478A1B-0D51-4CFA-B661-6BC1DA080118}" type="presParOf" srcId="{490D7E7B-E8DD-4B36-BDF8-9443066032B4}" destId="{F6E3AB24-A31B-4B45-A923-3DA3F68339D5}" srcOrd="1" destOrd="0" presId="urn:microsoft.com/office/officeart/2018/2/layout/IconLabelList"/>
    <dgm:cxn modelId="{C25A7DD1-16BC-4A05-93F9-C22D9D3B6F1C}" type="presParOf" srcId="{490D7E7B-E8DD-4B36-BDF8-9443066032B4}" destId="{A230EC1B-4D3B-4938-9B49-8B7EF5F39442}" srcOrd="2" destOrd="0" presId="urn:microsoft.com/office/officeart/2018/2/layout/IconLabelList"/>
    <dgm:cxn modelId="{164CF5A0-2704-4EF2-896C-9B897D7309FE}" type="presParOf" srcId="{A230EC1B-4D3B-4938-9B49-8B7EF5F39442}" destId="{7884CCAA-E3FA-4A52-80E5-BE25F2FA7C95}" srcOrd="0" destOrd="0" presId="urn:microsoft.com/office/officeart/2018/2/layout/IconLabelList"/>
    <dgm:cxn modelId="{C85595A7-C947-4B30-A33B-E33881AD1D1E}" type="presParOf" srcId="{A230EC1B-4D3B-4938-9B49-8B7EF5F39442}" destId="{26FF86C2-D8D1-4A81-A422-7761A4EA7FE3}" srcOrd="1" destOrd="0" presId="urn:microsoft.com/office/officeart/2018/2/layout/IconLabelList"/>
    <dgm:cxn modelId="{6D73567F-36A4-4789-9E4C-48419B1E78DD}" type="presParOf" srcId="{A230EC1B-4D3B-4938-9B49-8B7EF5F39442}" destId="{4A2959E5-BA37-4ABC-8E3D-0D6D8E2CEB2E}" srcOrd="2" destOrd="0" presId="urn:microsoft.com/office/officeart/2018/2/layout/IconLabelList"/>
    <dgm:cxn modelId="{CF03A101-C999-4CA6-8E10-2CD45841C7D7}" type="presParOf" srcId="{490D7E7B-E8DD-4B36-BDF8-9443066032B4}" destId="{110CEDF4-1EFE-4219-B89D-5D02FFE89FD2}" srcOrd="3" destOrd="0" presId="urn:microsoft.com/office/officeart/2018/2/layout/IconLabelList"/>
    <dgm:cxn modelId="{734D69F2-CA6C-4F9B-BFCE-E0945ECF2538}" type="presParOf" srcId="{490D7E7B-E8DD-4B36-BDF8-9443066032B4}" destId="{163EBFB3-FA19-4C68-8C59-87BA9964C01C}" srcOrd="4" destOrd="0" presId="urn:microsoft.com/office/officeart/2018/2/layout/IconLabelList"/>
    <dgm:cxn modelId="{42CCB1AF-B5AA-45A2-9C1A-B2DDCBCD9315}" type="presParOf" srcId="{163EBFB3-FA19-4C68-8C59-87BA9964C01C}" destId="{CFE5EEA5-C1E7-4F49-BBA3-B83CB0F4068C}" srcOrd="0" destOrd="0" presId="urn:microsoft.com/office/officeart/2018/2/layout/IconLabelList"/>
    <dgm:cxn modelId="{CB901A74-40DE-4407-886E-576A4B41E776}" type="presParOf" srcId="{163EBFB3-FA19-4C68-8C59-87BA9964C01C}" destId="{56B8B10C-6519-4CE3-BD27-79026B3DDB98}" srcOrd="1" destOrd="0" presId="urn:microsoft.com/office/officeart/2018/2/layout/IconLabelList"/>
    <dgm:cxn modelId="{41E64102-443E-4BA0-9DD2-E484999B549F}" type="presParOf" srcId="{163EBFB3-FA19-4C68-8C59-87BA9964C01C}" destId="{F4E74371-EBF4-40E5-8697-FA3C4D4B2653}" srcOrd="2" destOrd="0" presId="urn:microsoft.com/office/officeart/2018/2/layout/IconLabelList"/>
    <dgm:cxn modelId="{8E8E067D-2041-4C0F-BE82-63B997E6866E}" type="presParOf" srcId="{490D7E7B-E8DD-4B36-BDF8-9443066032B4}" destId="{ED8B1760-BAC5-43A8-B53A-CD388FE2F2AD}" srcOrd="5" destOrd="0" presId="urn:microsoft.com/office/officeart/2018/2/layout/IconLabelList"/>
    <dgm:cxn modelId="{969328D6-8A1F-4C3C-B21D-3206F12E64EB}" type="presParOf" srcId="{490D7E7B-E8DD-4B36-BDF8-9443066032B4}" destId="{3846D8F2-BC7D-45C2-849C-1A845182067C}" srcOrd="6" destOrd="0" presId="urn:microsoft.com/office/officeart/2018/2/layout/IconLabelList"/>
    <dgm:cxn modelId="{DE6BA030-7784-4BB4-904B-B6916DB96452}" type="presParOf" srcId="{3846D8F2-BC7D-45C2-849C-1A845182067C}" destId="{6FEBA4A7-40E3-41F2-BD56-113AD7EC0C57}" srcOrd="0" destOrd="0" presId="urn:microsoft.com/office/officeart/2018/2/layout/IconLabelList"/>
    <dgm:cxn modelId="{10D75742-44F1-4E9F-A390-58ED13F019B9}" type="presParOf" srcId="{3846D8F2-BC7D-45C2-849C-1A845182067C}" destId="{3FC37F6B-D71E-4001-BE13-74E96CDE58E0}" srcOrd="1" destOrd="0" presId="urn:microsoft.com/office/officeart/2018/2/layout/IconLabelList"/>
    <dgm:cxn modelId="{40C3CF26-2DD9-43E2-A5E0-50728D697222}" type="presParOf" srcId="{3846D8F2-BC7D-45C2-849C-1A845182067C}" destId="{62892DEF-1EF7-4099-B0ED-6B7CCF227DD0}" srcOrd="2" destOrd="0" presId="urn:microsoft.com/office/officeart/2018/2/layout/IconLabelList"/>
    <dgm:cxn modelId="{DA405A79-FF86-43AB-8981-48A45B960635}" type="presParOf" srcId="{490D7E7B-E8DD-4B36-BDF8-9443066032B4}" destId="{60315FA2-9F82-4332-81C0-E8F5182E7050}" srcOrd="7" destOrd="0" presId="urn:microsoft.com/office/officeart/2018/2/layout/IconLabelList"/>
    <dgm:cxn modelId="{40C53E41-2B51-498E-9066-F1F3B4DD9890}" type="presParOf" srcId="{490D7E7B-E8DD-4B36-BDF8-9443066032B4}" destId="{885DE8AE-8B19-4500-804D-B4AA5DCB8F2D}" srcOrd="8" destOrd="0" presId="urn:microsoft.com/office/officeart/2018/2/layout/IconLabelList"/>
    <dgm:cxn modelId="{8A4A5DF1-C7B2-40FA-847D-0B60C2E5390F}" type="presParOf" srcId="{885DE8AE-8B19-4500-804D-B4AA5DCB8F2D}" destId="{7E5971A5-0439-4ABE-8835-A4FBD999A507}" srcOrd="0" destOrd="0" presId="urn:microsoft.com/office/officeart/2018/2/layout/IconLabelList"/>
    <dgm:cxn modelId="{33B80897-C0B9-451C-B42B-DF34C177E2A4}" type="presParOf" srcId="{885DE8AE-8B19-4500-804D-B4AA5DCB8F2D}" destId="{BA18CDF6-FA36-4312-8E74-94B7A3D36F1A}" srcOrd="1" destOrd="0" presId="urn:microsoft.com/office/officeart/2018/2/layout/IconLabelList"/>
    <dgm:cxn modelId="{354B0D65-17E7-412A-B218-F82E61CD8578}" type="presParOf" srcId="{885DE8AE-8B19-4500-804D-B4AA5DCB8F2D}" destId="{27D41F8A-7289-41C5-8D0B-1CB4EBE1C611}"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79758F-0326-414C-9774-56AC5D958ECA}"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D372D5BF-B7C0-4D1D-A3CF-2DA9E6742693}">
      <dgm:prSet/>
      <dgm:spPr>
        <a:noFill/>
        <a:ln>
          <a:noFill/>
        </a:ln>
      </dgm:spPr>
      <dgm:t>
        <a:bodyPr/>
        <a:lstStyle/>
        <a:p>
          <a:pPr>
            <a:lnSpc>
              <a:spcPct val="100000"/>
            </a:lnSpc>
          </a:pPr>
          <a:r>
            <a:rPr lang="en-US" dirty="0">
              <a:solidFill>
                <a:schemeClr val="tx1"/>
              </a:solidFill>
            </a:rPr>
            <a:t>More efficient querying</a:t>
          </a:r>
        </a:p>
      </dgm:t>
    </dgm:pt>
    <dgm:pt modelId="{941D1E6F-0062-4375-AEB4-B4229E3687E2}" type="parTrans" cxnId="{B90907F2-CFB8-449B-B294-F47D1A6F79B8}">
      <dgm:prSet/>
      <dgm:spPr/>
      <dgm:t>
        <a:bodyPr/>
        <a:lstStyle/>
        <a:p>
          <a:endParaRPr lang="en-US">
            <a:solidFill>
              <a:schemeClr val="bg2"/>
            </a:solidFill>
          </a:endParaRPr>
        </a:p>
      </dgm:t>
    </dgm:pt>
    <dgm:pt modelId="{7287FFE3-50F3-455D-8C8A-0673E4BDC544}" type="sibTrans" cxnId="{B90907F2-CFB8-449B-B294-F47D1A6F79B8}">
      <dgm:prSet/>
      <dgm:spPr/>
      <dgm:t>
        <a:bodyPr/>
        <a:lstStyle/>
        <a:p>
          <a:endParaRPr lang="en-US">
            <a:solidFill>
              <a:schemeClr val="bg2"/>
            </a:solidFill>
          </a:endParaRPr>
        </a:p>
      </dgm:t>
    </dgm:pt>
    <dgm:pt modelId="{2FA21ED1-7DD4-40AA-972A-26509CFEA251}">
      <dgm:prSet/>
      <dgm:spPr>
        <a:noFill/>
        <a:ln>
          <a:noFill/>
        </a:ln>
      </dgm:spPr>
      <dgm:t>
        <a:bodyPr/>
        <a:lstStyle/>
        <a:p>
          <a:pPr>
            <a:lnSpc>
              <a:spcPct val="100000"/>
            </a:lnSpc>
          </a:pPr>
          <a:r>
            <a:rPr lang="en-US">
              <a:solidFill>
                <a:schemeClr val="tx1"/>
              </a:solidFill>
            </a:rPr>
            <a:t>Pre-populated views</a:t>
          </a:r>
        </a:p>
      </dgm:t>
    </dgm:pt>
    <dgm:pt modelId="{D7EBC72D-EE41-4577-B7CC-3D40CCEE96B9}" type="parTrans" cxnId="{F1F45B2E-BC96-4D77-92E1-E145288C5F8F}">
      <dgm:prSet/>
      <dgm:spPr/>
      <dgm:t>
        <a:bodyPr/>
        <a:lstStyle/>
        <a:p>
          <a:endParaRPr lang="en-US">
            <a:solidFill>
              <a:schemeClr val="bg2"/>
            </a:solidFill>
          </a:endParaRPr>
        </a:p>
      </dgm:t>
    </dgm:pt>
    <dgm:pt modelId="{AFFC548A-CF46-4B85-8479-2824DD13E055}" type="sibTrans" cxnId="{F1F45B2E-BC96-4D77-92E1-E145288C5F8F}">
      <dgm:prSet/>
      <dgm:spPr/>
      <dgm:t>
        <a:bodyPr/>
        <a:lstStyle/>
        <a:p>
          <a:endParaRPr lang="en-US">
            <a:solidFill>
              <a:schemeClr val="bg2"/>
            </a:solidFill>
          </a:endParaRPr>
        </a:p>
      </dgm:t>
    </dgm:pt>
    <dgm:pt modelId="{E4043948-BAC0-40D2-977C-B30E5026F6D4}">
      <dgm:prSet/>
      <dgm:spPr>
        <a:noFill/>
        <a:ln>
          <a:noFill/>
        </a:ln>
      </dgm:spPr>
      <dgm:t>
        <a:bodyPr/>
        <a:lstStyle/>
        <a:p>
          <a:pPr>
            <a:lnSpc>
              <a:spcPct val="100000"/>
            </a:lnSpc>
          </a:pPr>
          <a:r>
            <a:rPr lang="nl-NL">
              <a:solidFill>
                <a:schemeClr val="tx1"/>
              </a:solidFill>
            </a:rPr>
            <a:t>Update on change</a:t>
          </a:r>
          <a:endParaRPr lang="en-US">
            <a:solidFill>
              <a:schemeClr val="tx1"/>
            </a:solidFill>
          </a:endParaRPr>
        </a:p>
      </dgm:t>
    </dgm:pt>
    <dgm:pt modelId="{EB280F6C-96F4-4816-B72A-E485DEE1D853}" type="parTrans" cxnId="{FB62CEF1-F9D7-4FBA-8650-E7C3CFED84FE}">
      <dgm:prSet/>
      <dgm:spPr/>
      <dgm:t>
        <a:bodyPr/>
        <a:lstStyle/>
        <a:p>
          <a:endParaRPr lang="en-US">
            <a:solidFill>
              <a:schemeClr val="bg2"/>
            </a:solidFill>
          </a:endParaRPr>
        </a:p>
      </dgm:t>
    </dgm:pt>
    <dgm:pt modelId="{505E7F9B-8D3B-4F7F-907B-1B775307EF37}" type="sibTrans" cxnId="{FB62CEF1-F9D7-4FBA-8650-E7C3CFED84FE}">
      <dgm:prSet/>
      <dgm:spPr/>
      <dgm:t>
        <a:bodyPr/>
        <a:lstStyle/>
        <a:p>
          <a:endParaRPr lang="en-US">
            <a:solidFill>
              <a:schemeClr val="bg2"/>
            </a:solidFill>
          </a:endParaRPr>
        </a:p>
      </dgm:t>
    </dgm:pt>
    <dgm:pt modelId="{BFBE6FF5-57FF-4C05-8ACD-04DF7F19B7F2}">
      <dgm:prSet/>
      <dgm:spPr>
        <a:noFill/>
        <a:ln>
          <a:noFill/>
        </a:ln>
      </dgm:spPr>
      <dgm:t>
        <a:bodyPr/>
        <a:lstStyle/>
        <a:p>
          <a:pPr>
            <a:lnSpc>
              <a:spcPct val="100000"/>
            </a:lnSpc>
          </a:pPr>
          <a:r>
            <a:rPr lang="en-US">
              <a:solidFill>
                <a:schemeClr val="tx1"/>
              </a:solidFill>
            </a:rPr>
            <a:t>Cosmos DB Change Feed</a:t>
          </a:r>
        </a:p>
      </dgm:t>
    </dgm:pt>
    <dgm:pt modelId="{733D96A0-6DF1-487C-B04A-DD350087F679}" type="parTrans" cxnId="{D88B4683-45C7-4728-9367-A8E8802E1FE1}">
      <dgm:prSet/>
      <dgm:spPr/>
      <dgm:t>
        <a:bodyPr/>
        <a:lstStyle/>
        <a:p>
          <a:endParaRPr lang="nl-NL"/>
        </a:p>
      </dgm:t>
    </dgm:pt>
    <dgm:pt modelId="{F2697472-0A66-47DA-9EC7-0170BF36C537}" type="sibTrans" cxnId="{D88B4683-45C7-4728-9367-A8E8802E1FE1}">
      <dgm:prSet/>
      <dgm:spPr/>
      <dgm:t>
        <a:bodyPr/>
        <a:lstStyle/>
        <a:p>
          <a:endParaRPr lang="nl-NL"/>
        </a:p>
      </dgm:t>
    </dgm:pt>
    <dgm:pt modelId="{EC4FC188-31DC-450A-A177-F240384EC0BC}" type="pres">
      <dgm:prSet presAssocID="{2B79758F-0326-414C-9774-56AC5D958ECA}" presName="root" presStyleCnt="0">
        <dgm:presLayoutVars>
          <dgm:dir/>
          <dgm:resizeHandles val="exact"/>
        </dgm:presLayoutVars>
      </dgm:prSet>
      <dgm:spPr/>
    </dgm:pt>
    <dgm:pt modelId="{403F2226-3237-4945-8B49-027C9442F3B6}" type="pres">
      <dgm:prSet presAssocID="{D372D5BF-B7C0-4D1D-A3CF-2DA9E6742693}" presName="compNode" presStyleCnt="0"/>
      <dgm:spPr/>
    </dgm:pt>
    <dgm:pt modelId="{48F7A819-CB6C-4515-AE8B-3689460EE97E}" type="pres">
      <dgm:prSet presAssocID="{D372D5BF-B7C0-4D1D-A3CF-2DA9E67426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DEE36066-C914-4762-8202-7CBD8306F5E8}" type="pres">
      <dgm:prSet presAssocID="{D372D5BF-B7C0-4D1D-A3CF-2DA9E6742693}" presName="spaceRect" presStyleCnt="0"/>
      <dgm:spPr/>
    </dgm:pt>
    <dgm:pt modelId="{D80788C7-2C20-471C-863D-799F1E3462F8}" type="pres">
      <dgm:prSet presAssocID="{D372D5BF-B7C0-4D1D-A3CF-2DA9E6742693}" presName="textRect" presStyleLbl="revTx" presStyleIdx="0" presStyleCnt="4">
        <dgm:presLayoutVars>
          <dgm:chMax val="1"/>
          <dgm:chPref val="1"/>
        </dgm:presLayoutVars>
      </dgm:prSet>
      <dgm:spPr/>
    </dgm:pt>
    <dgm:pt modelId="{FE65A802-40AA-44CB-AB90-AD41B6E07B10}" type="pres">
      <dgm:prSet presAssocID="{7287FFE3-50F3-455D-8C8A-0673E4BDC544}" presName="sibTrans" presStyleCnt="0"/>
      <dgm:spPr/>
    </dgm:pt>
    <dgm:pt modelId="{4C321FDA-B1F5-4750-96FF-2BDAB7F53D58}" type="pres">
      <dgm:prSet presAssocID="{2FA21ED1-7DD4-40AA-972A-26509CFEA251}" presName="compNode" presStyleCnt="0"/>
      <dgm:spPr/>
    </dgm:pt>
    <dgm:pt modelId="{949ABF20-6D26-49E2-AA3E-A3E84728F55D}" type="pres">
      <dgm:prSet presAssocID="{2FA21ED1-7DD4-40AA-972A-26509CFEA2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274D464C-68E9-44A6-8CB4-3DC502B38782}" type="pres">
      <dgm:prSet presAssocID="{2FA21ED1-7DD4-40AA-972A-26509CFEA251}" presName="spaceRect" presStyleCnt="0"/>
      <dgm:spPr/>
    </dgm:pt>
    <dgm:pt modelId="{0F5E3250-9004-4A9E-83F3-FFD03477525D}" type="pres">
      <dgm:prSet presAssocID="{2FA21ED1-7DD4-40AA-972A-26509CFEA251}" presName="textRect" presStyleLbl="revTx" presStyleIdx="1" presStyleCnt="4">
        <dgm:presLayoutVars>
          <dgm:chMax val="1"/>
          <dgm:chPref val="1"/>
        </dgm:presLayoutVars>
      </dgm:prSet>
      <dgm:spPr/>
    </dgm:pt>
    <dgm:pt modelId="{A9B65DBD-F0A8-4E85-9E05-2BE0A9350BD6}" type="pres">
      <dgm:prSet presAssocID="{AFFC548A-CF46-4B85-8479-2824DD13E055}" presName="sibTrans" presStyleCnt="0"/>
      <dgm:spPr/>
    </dgm:pt>
    <dgm:pt modelId="{B0E97E25-114A-4CC5-AB1E-585578F80ACF}" type="pres">
      <dgm:prSet presAssocID="{E4043948-BAC0-40D2-977C-B30E5026F6D4}" presName="compNode" presStyleCnt="0"/>
      <dgm:spPr/>
    </dgm:pt>
    <dgm:pt modelId="{56317322-AA77-4A18-96EE-F8143403975A}" type="pres">
      <dgm:prSet presAssocID="{E4043948-BAC0-40D2-977C-B30E5026F6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fresh"/>
        </a:ext>
      </dgm:extLst>
    </dgm:pt>
    <dgm:pt modelId="{A1DFFC53-89BF-4569-8A68-D60B5760F0EA}" type="pres">
      <dgm:prSet presAssocID="{E4043948-BAC0-40D2-977C-B30E5026F6D4}" presName="spaceRect" presStyleCnt="0"/>
      <dgm:spPr/>
    </dgm:pt>
    <dgm:pt modelId="{73E08CEE-CF31-4012-8A3C-F52B821743CA}" type="pres">
      <dgm:prSet presAssocID="{E4043948-BAC0-40D2-977C-B30E5026F6D4}" presName="textRect" presStyleLbl="revTx" presStyleIdx="2" presStyleCnt="4">
        <dgm:presLayoutVars>
          <dgm:chMax val="1"/>
          <dgm:chPref val="1"/>
        </dgm:presLayoutVars>
      </dgm:prSet>
      <dgm:spPr/>
    </dgm:pt>
    <dgm:pt modelId="{96E4DBC1-F5C7-4060-8EE2-77186F6B3776}" type="pres">
      <dgm:prSet presAssocID="{505E7F9B-8D3B-4F7F-907B-1B775307EF37}" presName="sibTrans" presStyleCnt="0"/>
      <dgm:spPr/>
    </dgm:pt>
    <dgm:pt modelId="{9FE34568-3178-4363-8774-7D5512E68CD4}" type="pres">
      <dgm:prSet presAssocID="{BFBE6FF5-57FF-4C05-8ACD-04DF7F19B7F2}" presName="compNode" presStyleCnt="0"/>
      <dgm:spPr/>
    </dgm:pt>
    <dgm:pt modelId="{DE4A8923-6DA6-423B-874F-31465C7797BD}" type="pres">
      <dgm:prSet presAssocID="{BFBE6FF5-57FF-4C05-8ACD-04DF7F19B7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FEC3864C-97A8-4D89-95BC-9A314155A4F8}" type="pres">
      <dgm:prSet presAssocID="{BFBE6FF5-57FF-4C05-8ACD-04DF7F19B7F2}" presName="spaceRect" presStyleCnt="0"/>
      <dgm:spPr/>
    </dgm:pt>
    <dgm:pt modelId="{91BAB38B-4C32-46A2-A444-BF2BA1D8DF6E}" type="pres">
      <dgm:prSet presAssocID="{BFBE6FF5-57FF-4C05-8ACD-04DF7F19B7F2}" presName="textRect" presStyleLbl="revTx" presStyleIdx="3" presStyleCnt="4">
        <dgm:presLayoutVars>
          <dgm:chMax val="1"/>
          <dgm:chPref val="1"/>
        </dgm:presLayoutVars>
      </dgm:prSet>
      <dgm:spPr/>
    </dgm:pt>
  </dgm:ptLst>
  <dgm:cxnLst>
    <dgm:cxn modelId="{F1F45B2E-BC96-4D77-92E1-E145288C5F8F}" srcId="{2B79758F-0326-414C-9774-56AC5D958ECA}" destId="{2FA21ED1-7DD4-40AA-972A-26509CFEA251}" srcOrd="1" destOrd="0" parTransId="{D7EBC72D-EE41-4577-B7CC-3D40CCEE96B9}" sibTransId="{AFFC548A-CF46-4B85-8479-2824DD13E055}"/>
    <dgm:cxn modelId="{30C89343-5BE3-4B45-8500-B6F42C3B6B34}" type="presOf" srcId="{D372D5BF-B7C0-4D1D-A3CF-2DA9E6742693}" destId="{D80788C7-2C20-471C-863D-799F1E3462F8}" srcOrd="0" destOrd="0" presId="urn:microsoft.com/office/officeart/2018/2/layout/IconLabelList"/>
    <dgm:cxn modelId="{4955E669-C646-4930-8EAE-F6E31131C01F}" type="presOf" srcId="{BFBE6FF5-57FF-4C05-8ACD-04DF7F19B7F2}" destId="{91BAB38B-4C32-46A2-A444-BF2BA1D8DF6E}" srcOrd="0" destOrd="0" presId="urn:microsoft.com/office/officeart/2018/2/layout/IconLabelList"/>
    <dgm:cxn modelId="{D88B4683-45C7-4728-9367-A8E8802E1FE1}" srcId="{2B79758F-0326-414C-9774-56AC5D958ECA}" destId="{BFBE6FF5-57FF-4C05-8ACD-04DF7F19B7F2}" srcOrd="3" destOrd="0" parTransId="{733D96A0-6DF1-487C-B04A-DD350087F679}" sibTransId="{F2697472-0A66-47DA-9EC7-0170BF36C537}"/>
    <dgm:cxn modelId="{3E1FC4A1-113D-41B1-B39B-AECCDBBC3AED}" type="presOf" srcId="{2B79758F-0326-414C-9774-56AC5D958ECA}" destId="{EC4FC188-31DC-450A-A177-F240384EC0BC}" srcOrd="0" destOrd="0" presId="urn:microsoft.com/office/officeart/2018/2/layout/IconLabelList"/>
    <dgm:cxn modelId="{2C6768AB-8DDF-4C57-8170-9E864866A703}" type="presOf" srcId="{E4043948-BAC0-40D2-977C-B30E5026F6D4}" destId="{73E08CEE-CF31-4012-8A3C-F52B821743CA}" srcOrd="0" destOrd="0" presId="urn:microsoft.com/office/officeart/2018/2/layout/IconLabelList"/>
    <dgm:cxn modelId="{FB62CEF1-F9D7-4FBA-8650-E7C3CFED84FE}" srcId="{2B79758F-0326-414C-9774-56AC5D958ECA}" destId="{E4043948-BAC0-40D2-977C-B30E5026F6D4}" srcOrd="2" destOrd="0" parTransId="{EB280F6C-96F4-4816-B72A-E485DEE1D853}" sibTransId="{505E7F9B-8D3B-4F7F-907B-1B775307EF37}"/>
    <dgm:cxn modelId="{B90907F2-CFB8-449B-B294-F47D1A6F79B8}" srcId="{2B79758F-0326-414C-9774-56AC5D958ECA}" destId="{D372D5BF-B7C0-4D1D-A3CF-2DA9E6742693}" srcOrd="0" destOrd="0" parTransId="{941D1E6F-0062-4375-AEB4-B4229E3687E2}" sibTransId="{7287FFE3-50F3-455D-8C8A-0673E4BDC544}"/>
    <dgm:cxn modelId="{EA4A5EF8-46E8-4EC9-8059-57F105393031}" type="presOf" srcId="{2FA21ED1-7DD4-40AA-972A-26509CFEA251}" destId="{0F5E3250-9004-4A9E-83F3-FFD03477525D}" srcOrd="0" destOrd="0" presId="urn:microsoft.com/office/officeart/2018/2/layout/IconLabelList"/>
    <dgm:cxn modelId="{7AF6A348-4C4E-47F9-B5D1-76D311DFBD2A}" type="presParOf" srcId="{EC4FC188-31DC-450A-A177-F240384EC0BC}" destId="{403F2226-3237-4945-8B49-027C9442F3B6}" srcOrd="0" destOrd="0" presId="urn:microsoft.com/office/officeart/2018/2/layout/IconLabelList"/>
    <dgm:cxn modelId="{5B72FC86-834B-4F73-BDFD-768DCFF4ABE9}" type="presParOf" srcId="{403F2226-3237-4945-8B49-027C9442F3B6}" destId="{48F7A819-CB6C-4515-AE8B-3689460EE97E}" srcOrd="0" destOrd="0" presId="urn:microsoft.com/office/officeart/2018/2/layout/IconLabelList"/>
    <dgm:cxn modelId="{98D64EB7-CB10-4990-9C3B-12DF953F3F6D}" type="presParOf" srcId="{403F2226-3237-4945-8B49-027C9442F3B6}" destId="{DEE36066-C914-4762-8202-7CBD8306F5E8}" srcOrd="1" destOrd="0" presId="urn:microsoft.com/office/officeart/2018/2/layout/IconLabelList"/>
    <dgm:cxn modelId="{1F06C694-1217-40AD-B867-6AA76E08383F}" type="presParOf" srcId="{403F2226-3237-4945-8B49-027C9442F3B6}" destId="{D80788C7-2C20-471C-863D-799F1E3462F8}" srcOrd="2" destOrd="0" presId="urn:microsoft.com/office/officeart/2018/2/layout/IconLabelList"/>
    <dgm:cxn modelId="{E586AED8-AD37-4630-9078-C1E98A32A2FB}" type="presParOf" srcId="{EC4FC188-31DC-450A-A177-F240384EC0BC}" destId="{FE65A802-40AA-44CB-AB90-AD41B6E07B10}" srcOrd="1" destOrd="0" presId="urn:microsoft.com/office/officeart/2018/2/layout/IconLabelList"/>
    <dgm:cxn modelId="{B2BEB8D0-847D-4E85-85BE-E18B33658637}" type="presParOf" srcId="{EC4FC188-31DC-450A-A177-F240384EC0BC}" destId="{4C321FDA-B1F5-4750-96FF-2BDAB7F53D58}" srcOrd="2" destOrd="0" presId="urn:microsoft.com/office/officeart/2018/2/layout/IconLabelList"/>
    <dgm:cxn modelId="{F9896DED-342B-4988-94F5-3AD58BFDDA0F}" type="presParOf" srcId="{4C321FDA-B1F5-4750-96FF-2BDAB7F53D58}" destId="{949ABF20-6D26-49E2-AA3E-A3E84728F55D}" srcOrd="0" destOrd="0" presId="urn:microsoft.com/office/officeart/2018/2/layout/IconLabelList"/>
    <dgm:cxn modelId="{317ADB41-4DD9-4528-AC94-909442F4B775}" type="presParOf" srcId="{4C321FDA-B1F5-4750-96FF-2BDAB7F53D58}" destId="{274D464C-68E9-44A6-8CB4-3DC502B38782}" srcOrd="1" destOrd="0" presId="urn:microsoft.com/office/officeart/2018/2/layout/IconLabelList"/>
    <dgm:cxn modelId="{995DD7A7-F555-4B17-BBAB-3E133FDD85E8}" type="presParOf" srcId="{4C321FDA-B1F5-4750-96FF-2BDAB7F53D58}" destId="{0F5E3250-9004-4A9E-83F3-FFD03477525D}" srcOrd="2" destOrd="0" presId="urn:microsoft.com/office/officeart/2018/2/layout/IconLabelList"/>
    <dgm:cxn modelId="{9E7B43C6-01DB-4322-AD8E-9CB51CC40534}" type="presParOf" srcId="{EC4FC188-31DC-450A-A177-F240384EC0BC}" destId="{A9B65DBD-F0A8-4E85-9E05-2BE0A9350BD6}" srcOrd="3" destOrd="0" presId="urn:microsoft.com/office/officeart/2018/2/layout/IconLabelList"/>
    <dgm:cxn modelId="{AD09F0E6-4423-4A4B-A58F-FFF615F1E1C9}" type="presParOf" srcId="{EC4FC188-31DC-450A-A177-F240384EC0BC}" destId="{B0E97E25-114A-4CC5-AB1E-585578F80ACF}" srcOrd="4" destOrd="0" presId="urn:microsoft.com/office/officeart/2018/2/layout/IconLabelList"/>
    <dgm:cxn modelId="{9ED9BDFC-6E40-4105-874F-A143321A5446}" type="presParOf" srcId="{B0E97E25-114A-4CC5-AB1E-585578F80ACF}" destId="{56317322-AA77-4A18-96EE-F8143403975A}" srcOrd="0" destOrd="0" presId="urn:microsoft.com/office/officeart/2018/2/layout/IconLabelList"/>
    <dgm:cxn modelId="{96429D3E-0CA5-463E-AB52-DC9E8D10D6B5}" type="presParOf" srcId="{B0E97E25-114A-4CC5-AB1E-585578F80ACF}" destId="{A1DFFC53-89BF-4569-8A68-D60B5760F0EA}" srcOrd="1" destOrd="0" presId="urn:microsoft.com/office/officeart/2018/2/layout/IconLabelList"/>
    <dgm:cxn modelId="{DD457732-3CB5-4ED9-9191-B85C8AE0D218}" type="presParOf" srcId="{B0E97E25-114A-4CC5-AB1E-585578F80ACF}" destId="{73E08CEE-CF31-4012-8A3C-F52B821743CA}" srcOrd="2" destOrd="0" presId="urn:microsoft.com/office/officeart/2018/2/layout/IconLabelList"/>
    <dgm:cxn modelId="{D230130D-22C2-4B36-ACCF-337589A68978}" type="presParOf" srcId="{EC4FC188-31DC-450A-A177-F240384EC0BC}" destId="{96E4DBC1-F5C7-4060-8EE2-77186F6B3776}" srcOrd="5" destOrd="0" presId="urn:microsoft.com/office/officeart/2018/2/layout/IconLabelList"/>
    <dgm:cxn modelId="{C378783C-0F1A-4BE6-8A2A-067465340497}" type="presParOf" srcId="{EC4FC188-31DC-450A-A177-F240384EC0BC}" destId="{9FE34568-3178-4363-8774-7D5512E68CD4}" srcOrd="6" destOrd="0" presId="urn:microsoft.com/office/officeart/2018/2/layout/IconLabelList"/>
    <dgm:cxn modelId="{8FE46084-7D8A-40CA-8EA7-FA2238B99537}" type="presParOf" srcId="{9FE34568-3178-4363-8774-7D5512E68CD4}" destId="{DE4A8923-6DA6-423B-874F-31465C7797BD}" srcOrd="0" destOrd="0" presId="urn:microsoft.com/office/officeart/2018/2/layout/IconLabelList"/>
    <dgm:cxn modelId="{9B919A98-1621-4C97-B8F9-64B194AB4079}" type="presParOf" srcId="{9FE34568-3178-4363-8774-7D5512E68CD4}" destId="{FEC3864C-97A8-4D89-95BC-9A314155A4F8}" srcOrd="1" destOrd="0" presId="urn:microsoft.com/office/officeart/2018/2/layout/IconLabelList"/>
    <dgm:cxn modelId="{AFB1F062-4685-44F0-B67F-CAC9CEB337EE}" type="presParOf" srcId="{9FE34568-3178-4363-8774-7D5512E68CD4}" destId="{91BAB38B-4C32-46A2-A444-BF2BA1D8DF6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EC71A-76CC-4792-9542-C041E31CAF4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866ED42-65DA-444A-B9F8-63293C2EAD7E}">
      <dgm:prSet/>
      <dgm:spPr>
        <a:noFill/>
      </dgm:spPr>
      <dgm:t>
        <a:bodyPr/>
        <a:lstStyle/>
        <a:p>
          <a:pPr>
            <a:lnSpc>
              <a:spcPct val="100000"/>
            </a:lnSpc>
          </a:pPr>
          <a:r>
            <a:rPr lang="en-US">
              <a:solidFill>
                <a:schemeClr val="tx1"/>
              </a:solidFill>
            </a:rPr>
            <a:t>Use the Azure eco-system for easy and powerful solutions</a:t>
          </a:r>
        </a:p>
      </dgm:t>
    </dgm:pt>
    <dgm:pt modelId="{D82FDDF5-475E-4FE9-BE27-344AFCC478D3}" type="parTrans" cxnId="{3CA6DD8B-D87E-4FC7-8D92-F698C17D920B}">
      <dgm:prSet/>
      <dgm:spPr/>
      <dgm:t>
        <a:bodyPr/>
        <a:lstStyle/>
        <a:p>
          <a:endParaRPr lang="en-US"/>
        </a:p>
      </dgm:t>
    </dgm:pt>
    <dgm:pt modelId="{BA899ED7-7751-4DAC-80B4-390669BC900D}" type="sibTrans" cxnId="{3CA6DD8B-D87E-4FC7-8D92-F698C17D920B}">
      <dgm:prSet/>
      <dgm:spPr/>
      <dgm:t>
        <a:bodyPr/>
        <a:lstStyle/>
        <a:p>
          <a:endParaRPr lang="en-US"/>
        </a:p>
      </dgm:t>
    </dgm:pt>
    <dgm:pt modelId="{F169B664-9DF3-41B2-85C8-0B0E22749DD9}">
      <dgm:prSet phldr="0"/>
      <dgm:spPr/>
      <dgm:t>
        <a:bodyPr/>
        <a:lstStyle/>
        <a:p>
          <a:pPr rtl="0">
            <a:lnSpc>
              <a:spcPct val="100000"/>
            </a:lnSpc>
          </a:pPr>
          <a:r>
            <a:rPr lang="en-US" dirty="0">
              <a:solidFill>
                <a:schemeClr val="tx1"/>
              </a:solidFill>
            </a:rPr>
            <a:t>Cosmos DB is a great central append-only persistent data store</a:t>
          </a:r>
          <a:r>
            <a:rPr lang="en-US" dirty="0">
              <a:solidFill>
                <a:schemeClr val="tx1"/>
              </a:solidFill>
              <a:latin typeface="Calibri Light" panose="020F0302020204030204"/>
            </a:rPr>
            <a:t> </a:t>
          </a:r>
        </a:p>
      </dgm:t>
    </dgm:pt>
    <dgm:pt modelId="{FB191175-F4BB-4A73-8664-95994F76BF28}" type="parTrans" cxnId="{2210BCF4-5DE9-41D5-8086-760AB58B939D}">
      <dgm:prSet/>
      <dgm:spPr/>
      <dgm:t>
        <a:bodyPr/>
        <a:lstStyle/>
        <a:p>
          <a:endParaRPr lang="nl-NL"/>
        </a:p>
      </dgm:t>
    </dgm:pt>
    <dgm:pt modelId="{FD6E7CFD-A6D0-497A-8C9E-1F749D8ECE9B}" type="sibTrans" cxnId="{2210BCF4-5DE9-41D5-8086-760AB58B939D}">
      <dgm:prSet/>
      <dgm:spPr/>
      <dgm:t>
        <a:bodyPr/>
        <a:lstStyle/>
        <a:p>
          <a:endParaRPr lang="nl-NL"/>
        </a:p>
      </dgm:t>
    </dgm:pt>
    <dgm:pt modelId="{16E19189-EE18-40F7-AD2C-1D1BD4F077FE}">
      <dgm:prSet/>
      <dgm:spPr>
        <a:noFill/>
      </dgm:spPr>
      <dgm:t>
        <a:bodyPr/>
        <a:lstStyle/>
        <a:p>
          <a:pPr>
            <a:lnSpc>
              <a:spcPct val="100000"/>
            </a:lnSpc>
          </a:pPr>
          <a:r>
            <a:rPr lang="en-US">
              <a:solidFill>
                <a:schemeClr val="tx1"/>
              </a:solidFill>
            </a:rPr>
            <a:t>Prepare materialized views for various consumers</a:t>
          </a:r>
        </a:p>
      </dgm:t>
    </dgm:pt>
    <dgm:pt modelId="{C3CCD389-066F-4EA2-94C3-78DE099FCCD7}" type="sibTrans" cxnId="{2F75C207-5540-46E0-8556-85CC929FA36E}">
      <dgm:prSet/>
      <dgm:spPr/>
      <dgm:t>
        <a:bodyPr/>
        <a:lstStyle/>
        <a:p>
          <a:endParaRPr lang="en-US"/>
        </a:p>
      </dgm:t>
    </dgm:pt>
    <dgm:pt modelId="{13C8C014-D72A-40AD-88F0-A694EB7AB163}" type="parTrans" cxnId="{2F75C207-5540-46E0-8556-85CC929FA36E}">
      <dgm:prSet/>
      <dgm:spPr/>
      <dgm:t>
        <a:bodyPr/>
        <a:lstStyle/>
        <a:p>
          <a:endParaRPr lang="en-US"/>
        </a:p>
      </dgm:t>
    </dgm:pt>
    <dgm:pt modelId="{B86441A7-2F90-4D40-8327-B4721899B738}">
      <dgm:prSet phldr="0" custT="1"/>
      <dgm:spPr/>
      <dgm:t>
        <a:bodyPr/>
        <a:lstStyle/>
        <a:p>
          <a:pPr>
            <a:lnSpc>
              <a:spcPct val="100000"/>
            </a:lnSpc>
          </a:pPr>
          <a:r>
            <a:rPr lang="en-US" sz="2200" kern="1200" dirty="0">
              <a:solidFill>
                <a:prstClr val="white"/>
              </a:solidFill>
              <a:latin typeface="Consolas"/>
              <a:ea typeface="+mn-ea"/>
              <a:cs typeface="+mn-cs"/>
            </a:rPr>
            <a:t>Use event-sourcing on Azure with </a:t>
          </a:r>
          <a:r>
            <a:rPr lang="en-US" sz="2200" kern="1200" dirty="0">
              <a:solidFill>
                <a:schemeClr val="tx1"/>
              </a:solidFill>
            </a:rPr>
            <a:t>heavy write loads</a:t>
          </a:r>
        </a:p>
      </dgm:t>
    </dgm:pt>
    <dgm:pt modelId="{8A42D573-3182-4831-9A8C-0AA5C3A68D18}" type="parTrans" cxnId="{87F94464-F3A4-4033-9EAE-E7AF7C8EFADB}">
      <dgm:prSet/>
      <dgm:spPr/>
      <dgm:t>
        <a:bodyPr/>
        <a:lstStyle/>
        <a:p>
          <a:endParaRPr lang="nl-NL"/>
        </a:p>
      </dgm:t>
    </dgm:pt>
    <dgm:pt modelId="{9F3D7FEC-75CB-45D9-A04D-8F87A9E7D4A3}" type="sibTrans" cxnId="{87F94464-F3A4-4033-9EAE-E7AF7C8EFADB}">
      <dgm:prSet/>
      <dgm:spPr/>
      <dgm:t>
        <a:bodyPr/>
        <a:lstStyle/>
        <a:p>
          <a:endParaRPr lang="nl-NL"/>
        </a:p>
      </dgm:t>
    </dgm:pt>
    <dgm:pt modelId="{64BD62D9-54A0-4DB1-A0D4-1E46A60E7E20}" type="pres">
      <dgm:prSet presAssocID="{9D8EC71A-76CC-4792-9542-C041E31CAF48}" presName="root" presStyleCnt="0">
        <dgm:presLayoutVars>
          <dgm:dir/>
          <dgm:resizeHandles val="exact"/>
        </dgm:presLayoutVars>
      </dgm:prSet>
      <dgm:spPr/>
    </dgm:pt>
    <dgm:pt modelId="{21472F80-EBAB-4606-A81C-8418E4FE254F}" type="pres">
      <dgm:prSet presAssocID="{F169B664-9DF3-41B2-85C8-0B0E22749DD9}" presName="compNode" presStyleCnt="0"/>
      <dgm:spPr/>
    </dgm:pt>
    <dgm:pt modelId="{0930A6E5-4574-44F3-AD17-044A2724AB6A}" type="pres">
      <dgm:prSet presAssocID="{F169B664-9DF3-41B2-85C8-0B0E22749DD9}" presName="bgRect" presStyleLbl="bgShp" presStyleIdx="0" presStyleCnt="4" custLinFactNeighborY="197"/>
      <dgm:spPr>
        <a:noFill/>
      </dgm:spPr>
    </dgm:pt>
    <dgm:pt modelId="{C31BC7A4-3F60-4482-9E20-71224D6D2632}" type="pres">
      <dgm:prSet presAssocID="{F169B664-9DF3-41B2-85C8-0B0E22749D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BD5A7F65-38AB-4A55-AC26-C881A545E088}" type="pres">
      <dgm:prSet presAssocID="{F169B664-9DF3-41B2-85C8-0B0E22749DD9}" presName="spaceRect" presStyleCnt="0"/>
      <dgm:spPr/>
    </dgm:pt>
    <dgm:pt modelId="{E1E2E188-A9A5-42E9-8821-C00C0780FE31}" type="pres">
      <dgm:prSet presAssocID="{F169B664-9DF3-41B2-85C8-0B0E22749DD9}" presName="parTx" presStyleLbl="revTx" presStyleIdx="0" presStyleCnt="4">
        <dgm:presLayoutVars>
          <dgm:chMax val="0"/>
          <dgm:chPref val="0"/>
        </dgm:presLayoutVars>
      </dgm:prSet>
      <dgm:spPr/>
    </dgm:pt>
    <dgm:pt modelId="{8BAF0B8A-34AC-40FB-B86A-3148D411AD6E}" type="pres">
      <dgm:prSet presAssocID="{FD6E7CFD-A6D0-497A-8C9E-1F749D8ECE9B}" presName="sibTrans" presStyleCnt="0"/>
      <dgm:spPr/>
    </dgm:pt>
    <dgm:pt modelId="{A560AF9D-7BAE-43C8-B980-0838D3D27482}" type="pres">
      <dgm:prSet presAssocID="{B86441A7-2F90-4D40-8327-B4721899B738}" presName="compNode" presStyleCnt="0"/>
      <dgm:spPr/>
    </dgm:pt>
    <dgm:pt modelId="{9AF1AF65-EDBB-405F-8A8B-C618605A9642}" type="pres">
      <dgm:prSet presAssocID="{B86441A7-2F90-4D40-8327-B4721899B738}" presName="bgRect" presStyleLbl="bgShp" presStyleIdx="1" presStyleCnt="4"/>
      <dgm:spPr>
        <a:noFill/>
      </dgm:spPr>
    </dgm:pt>
    <dgm:pt modelId="{9CE78653-7D8E-4FD6-86C4-052777A312CC}" type="pres">
      <dgm:prSet presAssocID="{B86441A7-2F90-4D40-8327-B4721899B7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ump truck with solid fill"/>
        </a:ext>
      </dgm:extLst>
    </dgm:pt>
    <dgm:pt modelId="{9124CD24-E69C-4B46-9F15-51066D9D8BE9}" type="pres">
      <dgm:prSet presAssocID="{B86441A7-2F90-4D40-8327-B4721899B738}" presName="spaceRect" presStyleCnt="0"/>
      <dgm:spPr/>
    </dgm:pt>
    <dgm:pt modelId="{BA80A7A5-C64D-406A-9E24-5A48D159D9C5}" type="pres">
      <dgm:prSet presAssocID="{B86441A7-2F90-4D40-8327-B4721899B738}" presName="parTx" presStyleLbl="revTx" presStyleIdx="1" presStyleCnt="4">
        <dgm:presLayoutVars>
          <dgm:chMax val="0"/>
          <dgm:chPref val="0"/>
        </dgm:presLayoutVars>
      </dgm:prSet>
      <dgm:spPr/>
    </dgm:pt>
    <dgm:pt modelId="{1BA34B92-6904-429C-8384-826C26CF5EFF}" type="pres">
      <dgm:prSet presAssocID="{9F3D7FEC-75CB-45D9-A04D-8F87A9E7D4A3}" presName="sibTrans" presStyleCnt="0"/>
      <dgm:spPr/>
    </dgm:pt>
    <dgm:pt modelId="{9D2BBC2E-09AF-45C3-A961-8442A5A375F5}" type="pres">
      <dgm:prSet presAssocID="{16E19189-EE18-40F7-AD2C-1D1BD4F077FE}" presName="compNode" presStyleCnt="0"/>
      <dgm:spPr/>
    </dgm:pt>
    <dgm:pt modelId="{33C1E2F7-1619-4CEF-9E78-7D55FB3EFD55}" type="pres">
      <dgm:prSet presAssocID="{16E19189-EE18-40F7-AD2C-1D1BD4F077FE}" presName="bgRect" presStyleLbl="bgShp" presStyleIdx="2" presStyleCnt="4"/>
      <dgm:spPr>
        <a:noFill/>
      </dgm:spPr>
    </dgm:pt>
    <dgm:pt modelId="{50C0BEAC-6379-4922-8409-7DF82D6129CB}" type="pres">
      <dgm:prSet presAssocID="{16E19189-EE18-40F7-AD2C-1D1BD4F077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5D84208-3AFE-474C-AEC5-91570451765C}" type="pres">
      <dgm:prSet presAssocID="{16E19189-EE18-40F7-AD2C-1D1BD4F077FE}" presName="spaceRect" presStyleCnt="0"/>
      <dgm:spPr/>
    </dgm:pt>
    <dgm:pt modelId="{164B9622-2391-492C-9053-15D0DF2EB845}" type="pres">
      <dgm:prSet presAssocID="{16E19189-EE18-40F7-AD2C-1D1BD4F077FE}" presName="parTx" presStyleLbl="revTx" presStyleIdx="2" presStyleCnt="4" custLinFactNeighborY="197">
        <dgm:presLayoutVars>
          <dgm:chMax val="0"/>
          <dgm:chPref val="0"/>
        </dgm:presLayoutVars>
      </dgm:prSet>
      <dgm:spPr/>
    </dgm:pt>
    <dgm:pt modelId="{AAD4CD26-9E0B-4EE0-BF10-B9692B4D3162}" type="pres">
      <dgm:prSet presAssocID="{C3CCD389-066F-4EA2-94C3-78DE099FCCD7}" presName="sibTrans" presStyleCnt="0"/>
      <dgm:spPr/>
    </dgm:pt>
    <dgm:pt modelId="{55873BD4-1692-4397-9759-3F2F8AA5F019}" type="pres">
      <dgm:prSet presAssocID="{A866ED42-65DA-444A-B9F8-63293C2EAD7E}" presName="compNode" presStyleCnt="0"/>
      <dgm:spPr/>
    </dgm:pt>
    <dgm:pt modelId="{A12C6D79-B8F3-4AA5-B39F-5CA306DFA524}" type="pres">
      <dgm:prSet presAssocID="{A866ED42-65DA-444A-B9F8-63293C2EAD7E}" presName="bgRect" presStyleLbl="bgShp" presStyleIdx="3" presStyleCnt="4"/>
      <dgm:spPr>
        <a:noFill/>
      </dgm:spPr>
    </dgm:pt>
    <dgm:pt modelId="{B14A1576-0C1E-41E3-9A4E-97C21D901C11}" type="pres">
      <dgm:prSet presAssocID="{A866ED42-65DA-444A-B9F8-63293C2EAD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1C919F1A-BB2C-4695-A493-75DEAFF7F169}" type="pres">
      <dgm:prSet presAssocID="{A866ED42-65DA-444A-B9F8-63293C2EAD7E}" presName="spaceRect" presStyleCnt="0"/>
      <dgm:spPr/>
    </dgm:pt>
    <dgm:pt modelId="{75C3218D-EC53-41AA-89BB-5103A7B529D8}" type="pres">
      <dgm:prSet presAssocID="{A866ED42-65DA-444A-B9F8-63293C2EAD7E}" presName="parTx" presStyleLbl="revTx" presStyleIdx="3" presStyleCnt="4" custLinFactNeighborY="197">
        <dgm:presLayoutVars>
          <dgm:chMax val="0"/>
          <dgm:chPref val="0"/>
        </dgm:presLayoutVars>
      </dgm:prSet>
      <dgm:spPr/>
    </dgm:pt>
  </dgm:ptLst>
  <dgm:cxnLst>
    <dgm:cxn modelId="{2F75C207-5540-46E0-8556-85CC929FA36E}" srcId="{9D8EC71A-76CC-4792-9542-C041E31CAF48}" destId="{16E19189-EE18-40F7-AD2C-1D1BD4F077FE}" srcOrd="2" destOrd="0" parTransId="{13C8C014-D72A-40AD-88F0-A694EB7AB163}" sibTransId="{C3CCD389-066F-4EA2-94C3-78DE099FCCD7}"/>
    <dgm:cxn modelId="{F0ABE90C-F611-41E9-9949-81930835CE5B}" type="presOf" srcId="{A866ED42-65DA-444A-B9F8-63293C2EAD7E}" destId="{75C3218D-EC53-41AA-89BB-5103A7B529D8}" srcOrd="0" destOrd="0" presId="urn:microsoft.com/office/officeart/2018/2/layout/IconVerticalSolidList"/>
    <dgm:cxn modelId="{1B7F581E-5336-4F42-BC90-FDFB3E0A9486}" type="presOf" srcId="{9D8EC71A-76CC-4792-9542-C041E31CAF48}" destId="{64BD62D9-54A0-4DB1-A0D4-1E46A60E7E20}" srcOrd="0" destOrd="0" presId="urn:microsoft.com/office/officeart/2018/2/layout/IconVerticalSolidList"/>
    <dgm:cxn modelId="{D0F16134-32EE-400C-9312-7A5904AEFBD0}" type="presOf" srcId="{F169B664-9DF3-41B2-85C8-0B0E22749DD9}" destId="{E1E2E188-A9A5-42E9-8821-C00C0780FE31}" srcOrd="0" destOrd="0" presId="urn:microsoft.com/office/officeart/2018/2/layout/IconVerticalSolidList"/>
    <dgm:cxn modelId="{87F94464-F3A4-4033-9EAE-E7AF7C8EFADB}" srcId="{9D8EC71A-76CC-4792-9542-C041E31CAF48}" destId="{B86441A7-2F90-4D40-8327-B4721899B738}" srcOrd="1" destOrd="0" parTransId="{8A42D573-3182-4831-9A8C-0AA5C3A68D18}" sibTransId="{9F3D7FEC-75CB-45D9-A04D-8F87A9E7D4A3}"/>
    <dgm:cxn modelId="{3CA6DD8B-D87E-4FC7-8D92-F698C17D920B}" srcId="{9D8EC71A-76CC-4792-9542-C041E31CAF48}" destId="{A866ED42-65DA-444A-B9F8-63293C2EAD7E}" srcOrd="3" destOrd="0" parTransId="{D82FDDF5-475E-4FE9-BE27-344AFCC478D3}" sibTransId="{BA899ED7-7751-4DAC-80B4-390669BC900D}"/>
    <dgm:cxn modelId="{42957E90-194E-464E-97B1-B070EF87ADC3}" type="presOf" srcId="{B86441A7-2F90-4D40-8327-B4721899B738}" destId="{BA80A7A5-C64D-406A-9E24-5A48D159D9C5}" srcOrd="0" destOrd="0" presId="urn:microsoft.com/office/officeart/2018/2/layout/IconVerticalSolidList"/>
    <dgm:cxn modelId="{03A71DC6-BC32-4BDD-8A48-1592D7E814BA}" type="presOf" srcId="{16E19189-EE18-40F7-AD2C-1D1BD4F077FE}" destId="{164B9622-2391-492C-9053-15D0DF2EB845}" srcOrd="0" destOrd="0" presId="urn:microsoft.com/office/officeart/2018/2/layout/IconVerticalSolidList"/>
    <dgm:cxn modelId="{2210BCF4-5DE9-41D5-8086-760AB58B939D}" srcId="{9D8EC71A-76CC-4792-9542-C041E31CAF48}" destId="{F169B664-9DF3-41B2-85C8-0B0E22749DD9}" srcOrd="0" destOrd="0" parTransId="{FB191175-F4BB-4A73-8664-95994F76BF28}" sibTransId="{FD6E7CFD-A6D0-497A-8C9E-1F749D8ECE9B}"/>
    <dgm:cxn modelId="{2D6BDE60-0CC6-4D70-AD98-AD7887FF96F0}" type="presParOf" srcId="{64BD62D9-54A0-4DB1-A0D4-1E46A60E7E20}" destId="{21472F80-EBAB-4606-A81C-8418E4FE254F}" srcOrd="0" destOrd="0" presId="urn:microsoft.com/office/officeart/2018/2/layout/IconVerticalSolidList"/>
    <dgm:cxn modelId="{EF5D4123-900C-4702-8A48-423925DCE621}" type="presParOf" srcId="{21472F80-EBAB-4606-A81C-8418E4FE254F}" destId="{0930A6E5-4574-44F3-AD17-044A2724AB6A}" srcOrd="0" destOrd="0" presId="urn:microsoft.com/office/officeart/2018/2/layout/IconVerticalSolidList"/>
    <dgm:cxn modelId="{16115829-C53F-4823-983B-FE7EFC9581B5}" type="presParOf" srcId="{21472F80-EBAB-4606-A81C-8418E4FE254F}" destId="{C31BC7A4-3F60-4482-9E20-71224D6D2632}" srcOrd="1" destOrd="0" presId="urn:microsoft.com/office/officeart/2018/2/layout/IconVerticalSolidList"/>
    <dgm:cxn modelId="{AE7C6A83-24F3-478D-8FC4-8088A2060ADA}" type="presParOf" srcId="{21472F80-EBAB-4606-A81C-8418E4FE254F}" destId="{BD5A7F65-38AB-4A55-AC26-C881A545E088}" srcOrd="2" destOrd="0" presId="urn:microsoft.com/office/officeart/2018/2/layout/IconVerticalSolidList"/>
    <dgm:cxn modelId="{15C10F05-6828-465E-84CC-F9A52B734616}" type="presParOf" srcId="{21472F80-EBAB-4606-A81C-8418E4FE254F}" destId="{E1E2E188-A9A5-42E9-8821-C00C0780FE31}" srcOrd="3" destOrd="0" presId="urn:microsoft.com/office/officeart/2018/2/layout/IconVerticalSolidList"/>
    <dgm:cxn modelId="{83E64E8C-7271-44FA-BFA5-42D10F67FA7E}" type="presParOf" srcId="{64BD62D9-54A0-4DB1-A0D4-1E46A60E7E20}" destId="{8BAF0B8A-34AC-40FB-B86A-3148D411AD6E}" srcOrd="1" destOrd="0" presId="urn:microsoft.com/office/officeart/2018/2/layout/IconVerticalSolidList"/>
    <dgm:cxn modelId="{12C85578-05BE-4B12-B73A-D449DA007AB5}" type="presParOf" srcId="{64BD62D9-54A0-4DB1-A0D4-1E46A60E7E20}" destId="{A560AF9D-7BAE-43C8-B980-0838D3D27482}" srcOrd="2" destOrd="0" presId="urn:microsoft.com/office/officeart/2018/2/layout/IconVerticalSolidList"/>
    <dgm:cxn modelId="{1EBC444A-9ACC-4F62-A2D9-5D9F65D43217}" type="presParOf" srcId="{A560AF9D-7BAE-43C8-B980-0838D3D27482}" destId="{9AF1AF65-EDBB-405F-8A8B-C618605A9642}" srcOrd="0" destOrd="0" presId="urn:microsoft.com/office/officeart/2018/2/layout/IconVerticalSolidList"/>
    <dgm:cxn modelId="{D109F7A9-7B97-4A35-BE80-9ED7AC989F6B}" type="presParOf" srcId="{A560AF9D-7BAE-43C8-B980-0838D3D27482}" destId="{9CE78653-7D8E-4FD6-86C4-052777A312CC}" srcOrd="1" destOrd="0" presId="urn:microsoft.com/office/officeart/2018/2/layout/IconVerticalSolidList"/>
    <dgm:cxn modelId="{100FFE85-C4F8-429C-90FC-64522C31DCA7}" type="presParOf" srcId="{A560AF9D-7BAE-43C8-B980-0838D3D27482}" destId="{9124CD24-E69C-4B46-9F15-51066D9D8BE9}" srcOrd="2" destOrd="0" presId="urn:microsoft.com/office/officeart/2018/2/layout/IconVerticalSolidList"/>
    <dgm:cxn modelId="{C7893EC1-97D0-48AE-991D-B80ECC2D4B65}" type="presParOf" srcId="{A560AF9D-7BAE-43C8-B980-0838D3D27482}" destId="{BA80A7A5-C64D-406A-9E24-5A48D159D9C5}" srcOrd="3" destOrd="0" presId="urn:microsoft.com/office/officeart/2018/2/layout/IconVerticalSolidList"/>
    <dgm:cxn modelId="{6E2082F0-002A-47C4-A5E3-683DDAC03707}" type="presParOf" srcId="{64BD62D9-54A0-4DB1-A0D4-1E46A60E7E20}" destId="{1BA34B92-6904-429C-8384-826C26CF5EFF}" srcOrd="3" destOrd="0" presId="urn:microsoft.com/office/officeart/2018/2/layout/IconVerticalSolidList"/>
    <dgm:cxn modelId="{0DE07C96-D309-4A53-A9B9-202A39D78172}" type="presParOf" srcId="{64BD62D9-54A0-4DB1-A0D4-1E46A60E7E20}" destId="{9D2BBC2E-09AF-45C3-A961-8442A5A375F5}" srcOrd="4" destOrd="0" presId="urn:microsoft.com/office/officeart/2018/2/layout/IconVerticalSolidList"/>
    <dgm:cxn modelId="{9FDA3138-3DDE-471F-B7E3-B5103D1F431E}" type="presParOf" srcId="{9D2BBC2E-09AF-45C3-A961-8442A5A375F5}" destId="{33C1E2F7-1619-4CEF-9E78-7D55FB3EFD55}" srcOrd="0" destOrd="0" presId="urn:microsoft.com/office/officeart/2018/2/layout/IconVerticalSolidList"/>
    <dgm:cxn modelId="{A71B728B-E8C1-4883-BC1E-8BEEF9D81B79}" type="presParOf" srcId="{9D2BBC2E-09AF-45C3-A961-8442A5A375F5}" destId="{50C0BEAC-6379-4922-8409-7DF82D6129CB}" srcOrd="1" destOrd="0" presId="urn:microsoft.com/office/officeart/2018/2/layout/IconVerticalSolidList"/>
    <dgm:cxn modelId="{D906786B-8E7F-4778-8CFD-AE942F185F56}" type="presParOf" srcId="{9D2BBC2E-09AF-45C3-A961-8442A5A375F5}" destId="{C5D84208-3AFE-474C-AEC5-91570451765C}" srcOrd="2" destOrd="0" presId="urn:microsoft.com/office/officeart/2018/2/layout/IconVerticalSolidList"/>
    <dgm:cxn modelId="{00BC91AD-2D86-466C-B9F7-D92FDF185270}" type="presParOf" srcId="{9D2BBC2E-09AF-45C3-A961-8442A5A375F5}" destId="{164B9622-2391-492C-9053-15D0DF2EB845}" srcOrd="3" destOrd="0" presId="urn:microsoft.com/office/officeart/2018/2/layout/IconVerticalSolidList"/>
    <dgm:cxn modelId="{8AE8632C-BEB6-4958-8D0B-25F62AFC494D}" type="presParOf" srcId="{64BD62D9-54A0-4DB1-A0D4-1E46A60E7E20}" destId="{AAD4CD26-9E0B-4EE0-BF10-B9692B4D3162}" srcOrd="5" destOrd="0" presId="urn:microsoft.com/office/officeart/2018/2/layout/IconVerticalSolidList"/>
    <dgm:cxn modelId="{8D9BEF27-358E-4017-8D61-5AEBB4228714}" type="presParOf" srcId="{64BD62D9-54A0-4DB1-A0D4-1E46A60E7E20}" destId="{55873BD4-1692-4397-9759-3F2F8AA5F019}" srcOrd="6" destOrd="0" presId="urn:microsoft.com/office/officeart/2018/2/layout/IconVerticalSolidList"/>
    <dgm:cxn modelId="{F3A8849C-EA75-452F-B5F7-D37BAAE75814}" type="presParOf" srcId="{55873BD4-1692-4397-9759-3F2F8AA5F019}" destId="{A12C6D79-B8F3-4AA5-B39F-5CA306DFA524}" srcOrd="0" destOrd="0" presId="urn:microsoft.com/office/officeart/2018/2/layout/IconVerticalSolidList"/>
    <dgm:cxn modelId="{FDDB1556-A02D-474C-A927-CA512CE88557}" type="presParOf" srcId="{55873BD4-1692-4397-9759-3F2F8AA5F019}" destId="{B14A1576-0C1E-41E3-9A4E-97C21D901C11}" srcOrd="1" destOrd="0" presId="urn:microsoft.com/office/officeart/2018/2/layout/IconVerticalSolidList"/>
    <dgm:cxn modelId="{11CFBC8D-233C-4453-94F7-D6C42797B044}" type="presParOf" srcId="{55873BD4-1692-4397-9759-3F2F8AA5F019}" destId="{1C919F1A-BB2C-4695-A493-75DEAFF7F169}" srcOrd="2" destOrd="0" presId="urn:microsoft.com/office/officeart/2018/2/layout/IconVerticalSolidList"/>
    <dgm:cxn modelId="{EFCB65BE-0E9C-4B2A-967D-D3C96B9DA5EA}" type="presParOf" srcId="{55873BD4-1692-4397-9759-3F2F8AA5F019}" destId="{75C3218D-EC53-41AA-89BB-5103A7B529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07666-8485-4229-8186-95782C8ED7A9}">
      <dsp:nvSpPr>
        <dsp:cNvPr id="0" name=""/>
        <dsp:cNvSpPr/>
      </dsp:nvSpPr>
      <dsp:spPr>
        <a:xfrm>
          <a:off x="996087" y="123358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209B3-4A28-4603-AFF4-0EC6FB79217C}">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a:solidFill>
                <a:schemeClr val="tx1"/>
              </a:solidFill>
            </a:rPr>
            <a:t>CRUD</a:t>
          </a:r>
          <a:endParaRPr lang="en-US" sz="2400" kern="1200" dirty="0">
            <a:solidFill>
              <a:schemeClr val="tx1"/>
            </a:solidFill>
          </a:endParaRPr>
        </a:p>
      </dsp:txBody>
      <dsp:txXfrm>
        <a:off x="501087" y="2313616"/>
        <a:ext cx="1800000" cy="720000"/>
      </dsp:txXfrm>
    </dsp:sp>
    <dsp:sp modelId="{927FD1DD-11AF-4466-88A8-614F57529720}">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198E77-0FCE-4F4A-822A-EA50AE1DF067}">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Locking</a:t>
          </a:r>
          <a:r>
            <a:rPr lang="nl-NL" sz="2400" kern="1200" dirty="0">
              <a:solidFill>
                <a:schemeClr val="tx1"/>
              </a:solidFill>
            </a:rPr>
            <a:t> data</a:t>
          </a:r>
        </a:p>
      </dsp:txBody>
      <dsp:txXfrm>
        <a:off x="2616087" y="2313616"/>
        <a:ext cx="1800000" cy="720000"/>
      </dsp:txXfrm>
    </dsp:sp>
    <dsp:sp modelId="{13A26FC6-06AB-4761-A145-AF4B7A7E4C66}">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99B40-85FA-4D14-BFCD-B872DB64F034}">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Not</a:t>
          </a:r>
          <a:r>
            <a:rPr lang="nl-NL" sz="2400" kern="1200" dirty="0">
              <a:solidFill>
                <a:schemeClr val="tx1"/>
              </a:solidFill>
            </a:rPr>
            <a:t> </a:t>
          </a:r>
          <a:r>
            <a:rPr lang="nl-NL" sz="2400" kern="1200" dirty="0" err="1">
              <a:solidFill>
                <a:schemeClr val="tx1"/>
              </a:solidFill>
            </a:rPr>
            <a:t>easily</a:t>
          </a:r>
          <a:r>
            <a:rPr lang="nl-NL" sz="2400" kern="1200" dirty="0">
              <a:solidFill>
                <a:schemeClr val="tx1"/>
              </a:solidFill>
            </a:rPr>
            <a:t> </a:t>
          </a:r>
          <a:r>
            <a:rPr lang="nl-NL" sz="2400" kern="1200" dirty="0" err="1">
              <a:solidFill>
                <a:schemeClr val="tx1"/>
              </a:solidFill>
            </a:rPr>
            <a:t>scalable</a:t>
          </a:r>
          <a:endParaRPr lang="nl-NL" sz="2400" kern="1200" dirty="0">
            <a:solidFill>
              <a:schemeClr val="tx1"/>
            </a:solidFill>
          </a:endParaRPr>
        </a:p>
      </dsp:txBody>
      <dsp:txXfrm>
        <a:off x="4731087" y="2313616"/>
        <a:ext cx="1800000" cy="720000"/>
      </dsp:txXfrm>
    </dsp:sp>
    <dsp:sp modelId="{B1EEA7B8-C7E3-4551-BA2B-703741B03AF1}">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CE7DA-C310-4F61-8ED0-D4357D36B134}">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tx1"/>
              </a:solidFill>
            </a:rPr>
            <a:t>No history</a:t>
          </a:r>
        </a:p>
      </dsp:txBody>
      <dsp:txXfrm>
        <a:off x="6846087" y="231361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CE135-E21E-430F-AA4F-47A053C26050}">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3A445-ED66-4522-819B-A852554B27E3}">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Don’t update objects</a:t>
          </a:r>
        </a:p>
      </dsp:txBody>
      <dsp:txXfrm>
        <a:off x="501087" y="2313616"/>
        <a:ext cx="1800000" cy="720000"/>
      </dsp:txXfrm>
    </dsp:sp>
    <dsp:sp modelId="{A0E5917A-7F23-4F60-984A-B3A5D445DFB4}">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30CEE-A021-45F9-8F5C-826F06ED3659}">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Write-heavy workloads</a:t>
          </a:r>
        </a:p>
      </dsp:txBody>
      <dsp:txXfrm>
        <a:off x="2616087" y="2313616"/>
        <a:ext cx="1800000" cy="720000"/>
      </dsp:txXfrm>
    </dsp:sp>
    <dsp:sp modelId="{60651019-179B-4F17-B9A8-59932E38AEA9}">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AAA24-ABE2-49D2-9FEC-5697CAB81861}">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Inserts are more efficient</a:t>
          </a:r>
        </a:p>
      </dsp:txBody>
      <dsp:txXfrm>
        <a:off x="4731087" y="2313616"/>
        <a:ext cx="1800000" cy="720000"/>
      </dsp:txXfrm>
    </dsp:sp>
    <dsp:sp modelId="{84545E97-22F8-4872-9B77-3623EE10DC8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1D6985-E4ED-4ED6-B8DC-F1D2FAF4D459}">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Built-in audit log</a:t>
          </a:r>
        </a:p>
      </dsp:txBody>
      <dsp:txXfrm>
        <a:off x="6846087" y="2313616"/>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9143A-68D1-42D8-8BDE-3C6CA167BE5A}">
      <dsp:nvSpPr>
        <dsp:cNvPr id="0" name=""/>
        <dsp:cNvSpPr/>
      </dsp:nvSpPr>
      <dsp:spPr>
        <a:xfrm>
          <a:off x="445540" y="1324255"/>
          <a:ext cx="721406" cy="72140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88D87-E4D7-473D-93FF-D719B6741D35}">
      <dsp:nvSpPr>
        <dsp:cNvPr id="0" name=""/>
        <dsp:cNvSpPr/>
      </dsp:nvSpPr>
      <dsp:spPr>
        <a:xfrm>
          <a:off x="4681"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Cosmos DB</a:t>
          </a:r>
        </a:p>
      </dsp:txBody>
      <dsp:txXfrm>
        <a:off x="4681" y="2301694"/>
        <a:ext cx="1603125" cy="641250"/>
      </dsp:txXfrm>
    </dsp:sp>
    <dsp:sp modelId="{7884CCAA-E3FA-4A52-80E5-BE25F2FA7C95}">
      <dsp:nvSpPr>
        <dsp:cNvPr id="0" name=""/>
        <dsp:cNvSpPr/>
      </dsp:nvSpPr>
      <dsp:spPr>
        <a:xfrm>
          <a:off x="2329212" y="1324255"/>
          <a:ext cx="721406" cy="72140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2959E5-BA37-4ABC-8E3D-0D6D8E2CEB2E}">
      <dsp:nvSpPr>
        <dsp:cNvPr id="0" name=""/>
        <dsp:cNvSpPr/>
      </dsp:nvSpPr>
      <dsp:spPr>
        <a:xfrm>
          <a:off x="1888353"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Event Hubs</a:t>
          </a:r>
        </a:p>
      </dsp:txBody>
      <dsp:txXfrm>
        <a:off x="1888353" y="2301694"/>
        <a:ext cx="1603125" cy="641250"/>
      </dsp:txXfrm>
    </dsp:sp>
    <dsp:sp modelId="{CFE5EEA5-C1E7-4F49-BBA3-B83CB0F4068C}">
      <dsp:nvSpPr>
        <dsp:cNvPr id="0" name=""/>
        <dsp:cNvSpPr/>
      </dsp:nvSpPr>
      <dsp:spPr>
        <a:xfrm>
          <a:off x="4212884" y="1324255"/>
          <a:ext cx="721406" cy="721406"/>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E74371-EBF4-40E5-8697-FA3C4D4B2653}">
      <dsp:nvSpPr>
        <dsp:cNvPr id="0" name=""/>
        <dsp:cNvSpPr/>
      </dsp:nvSpPr>
      <dsp:spPr>
        <a:xfrm>
          <a:off x="3772025"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Event Grid</a:t>
          </a:r>
        </a:p>
      </dsp:txBody>
      <dsp:txXfrm>
        <a:off x="3772025" y="2301694"/>
        <a:ext cx="1603125" cy="641250"/>
      </dsp:txXfrm>
    </dsp:sp>
    <dsp:sp modelId="{6FEBA4A7-40E3-41F2-BD56-113AD7EC0C57}">
      <dsp:nvSpPr>
        <dsp:cNvPr id="0" name=""/>
        <dsp:cNvSpPr/>
      </dsp:nvSpPr>
      <dsp:spPr>
        <a:xfrm>
          <a:off x="6096556" y="1324255"/>
          <a:ext cx="721406" cy="721406"/>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92DEF-1EF7-4099-B0ED-6B7CCF227DD0}">
      <dsp:nvSpPr>
        <dsp:cNvPr id="0" name=""/>
        <dsp:cNvSpPr/>
      </dsp:nvSpPr>
      <dsp:spPr>
        <a:xfrm>
          <a:off x="5655696"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Service Bus</a:t>
          </a:r>
        </a:p>
      </dsp:txBody>
      <dsp:txXfrm>
        <a:off x="5655696" y="2301694"/>
        <a:ext cx="1603125" cy="641250"/>
      </dsp:txXfrm>
    </dsp:sp>
    <dsp:sp modelId="{7E5971A5-0439-4ABE-8835-A4FBD999A507}">
      <dsp:nvSpPr>
        <dsp:cNvPr id="0" name=""/>
        <dsp:cNvSpPr/>
      </dsp:nvSpPr>
      <dsp:spPr>
        <a:xfrm>
          <a:off x="7980228" y="1324255"/>
          <a:ext cx="721406" cy="721406"/>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D41F8A-7289-41C5-8D0B-1CB4EBE1C611}">
      <dsp:nvSpPr>
        <dsp:cNvPr id="0" name=""/>
        <dsp:cNvSpPr/>
      </dsp:nvSpPr>
      <dsp:spPr>
        <a:xfrm>
          <a:off x="7539368" y="2301694"/>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solidFill>
                <a:schemeClr val="tx1"/>
              </a:solidFill>
            </a:rPr>
            <a:t>Azure Functions</a:t>
          </a:r>
        </a:p>
      </dsp:txBody>
      <dsp:txXfrm>
        <a:off x="7539368" y="2301694"/>
        <a:ext cx="1603125" cy="641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7A819-CB6C-4515-AE8B-3689460EE97E}">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0788C7-2C20-471C-863D-799F1E3462F8}">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More efficient querying</a:t>
          </a:r>
        </a:p>
      </dsp:txBody>
      <dsp:txXfrm>
        <a:off x="501087" y="2313616"/>
        <a:ext cx="1800000" cy="720000"/>
      </dsp:txXfrm>
    </dsp:sp>
    <dsp:sp modelId="{949ABF20-6D26-49E2-AA3E-A3E84728F55D}">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E3250-9004-4A9E-83F3-FFD03477525D}">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Pre-populated views</a:t>
          </a:r>
        </a:p>
      </dsp:txBody>
      <dsp:txXfrm>
        <a:off x="2616087" y="2313616"/>
        <a:ext cx="1800000" cy="720000"/>
      </dsp:txXfrm>
    </dsp:sp>
    <dsp:sp modelId="{56317322-AA77-4A18-96EE-F8143403975A}">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E08CEE-CF31-4012-8A3C-F52B821743CA}">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nl-NL" sz="1800" kern="1200">
              <a:solidFill>
                <a:schemeClr val="tx1"/>
              </a:solidFill>
            </a:rPr>
            <a:t>Update on change</a:t>
          </a:r>
          <a:endParaRPr lang="en-US" sz="1800" kern="1200">
            <a:solidFill>
              <a:schemeClr val="tx1"/>
            </a:solidFill>
          </a:endParaRPr>
        </a:p>
      </dsp:txBody>
      <dsp:txXfrm>
        <a:off x="4731087" y="2313616"/>
        <a:ext cx="1800000" cy="720000"/>
      </dsp:txXfrm>
    </dsp:sp>
    <dsp:sp modelId="{DE4A8923-6DA6-423B-874F-31465C7797B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AB38B-4C32-46A2-A444-BF2BA1D8DF6E}">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Cosmos DB Change Feed</a:t>
          </a:r>
        </a:p>
      </dsp:txBody>
      <dsp:txXfrm>
        <a:off x="6846087" y="2313616"/>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0A6E5-4574-44F3-AD17-044A2724AB6A}">
      <dsp:nvSpPr>
        <dsp:cNvPr id="0" name=""/>
        <dsp:cNvSpPr/>
      </dsp:nvSpPr>
      <dsp:spPr>
        <a:xfrm>
          <a:off x="0" y="3539"/>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C31BC7A4-3F60-4482-9E20-71224D6D2632}">
      <dsp:nvSpPr>
        <dsp:cNvPr id="0" name=""/>
        <dsp:cNvSpPr/>
      </dsp:nvSpPr>
      <dsp:spPr>
        <a:xfrm>
          <a:off x="271527" y="203733"/>
          <a:ext cx="493686" cy="493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2E188-A9A5-42E9-8821-C00C0780FE31}">
      <dsp:nvSpPr>
        <dsp:cNvPr id="0" name=""/>
        <dsp:cNvSpPr/>
      </dsp:nvSpPr>
      <dsp:spPr>
        <a:xfrm>
          <a:off x="1036742" y="1771"/>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rtl="0">
            <a:lnSpc>
              <a:spcPct val="100000"/>
            </a:lnSpc>
            <a:spcBef>
              <a:spcPct val="0"/>
            </a:spcBef>
            <a:spcAft>
              <a:spcPct val="35000"/>
            </a:spcAft>
            <a:buNone/>
          </a:pPr>
          <a:r>
            <a:rPr lang="en-US" sz="2200" kern="1200" dirty="0">
              <a:solidFill>
                <a:schemeClr val="tx1"/>
              </a:solidFill>
            </a:rPr>
            <a:t>Cosmos DB is a great central append-only persistent data store</a:t>
          </a:r>
          <a:r>
            <a:rPr lang="en-US" sz="2200" kern="1200" dirty="0">
              <a:solidFill>
                <a:schemeClr val="tx1"/>
              </a:solidFill>
              <a:latin typeface="Calibri Light" panose="020F0302020204030204"/>
            </a:rPr>
            <a:t> </a:t>
          </a:r>
        </a:p>
      </dsp:txBody>
      <dsp:txXfrm>
        <a:off x="1036742" y="1771"/>
        <a:ext cx="8110432" cy="897612"/>
      </dsp:txXfrm>
    </dsp:sp>
    <dsp:sp modelId="{9AF1AF65-EDBB-405F-8A8B-C618605A9642}">
      <dsp:nvSpPr>
        <dsp:cNvPr id="0" name=""/>
        <dsp:cNvSpPr/>
      </dsp:nvSpPr>
      <dsp:spPr>
        <a:xfrm>
          <a:off x="0" y="112378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9CE78653-7D8E-4FD6-86C4-052777A312CC}">
      <dsp:nvSpPr>
        <dsp:cNvPr id="0" name=""/>
        <dsp:cNvSpPr/>
      </dsp:nvSpPr>
      <dsp:spPr>
        <a:xfrm>
          <a:off x="271527" y="1325749"/>
          <a:ext cx="493686" cy="493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0A7A5-C64D-406A-9E24-5A48D159D9C5}">
      <dsp:nvSpPr>
        <dsp:cNvPr id="0" name=""/>
        <dsp:cNvSpPr/>
      </dsp:nvSpPr>
      <dsp:spPr>
        <a:xfrm>
          <a:off x="1036742" y="1123786"/>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dirty="0">
              <a:solidFill>
                <a:prstClr val="white"/>
              </a:solidFill>
              <a:latin typeface="Consolas"/>
              <a:ea typeface="+mn-ea"/>
              <a:cs typeface="+mn-cs"/>
            </a:rPr>
            <a:t>Use event-sourcing on Azure with </a:t>
          </a:r>
          <a:r>
            <a:rPr lang="en-US" sz="2200" kern="1200" dirty="0">
              <a:solidFill>
                <a:schemeClr val="tx1"/>
              </a:solidFill>
            </a:rPr>
            <a:t>heavy write loads</a:t>
          </a:r>
        </a:p>
      </dsp:txBody>
      <dsp:txXfrm>
        <a:off x="1036742" y="1123786"/>
        <a:ext cx="8110432" cy="897612"/>
      </dsp:txXfrm>
    </dsp:sp>
    <dsp:sp modelId="{33C1E2F7-1619-4CEF-9E78-7D55FB3EFD55}">
      <dsp:nvSpPr>
        <dsp:cNvPr id="0" name=""/>
        <dsp:cNvSpPr/>
      </dsp:nvSpPr>
      <dsp:spPr>
        <a:xfrm>
          <a:off x="0" y="2245801"/>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50C0BEAC-6379-4922-8409-7DF82D6129CB}">
      <dsp:nvSpPr>
        <dsp:cNvPr id="0" name=""/>
        <dsp:cNvSpPr/>
      </dsp:nvSpPr>
      <dsp:spPr>
        <a:xfrm>
          <a:off x="271527" y="2447764"/>
          <a:ext cx="493686" cy="493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B9622-2391-492C-9053-15D0DF2EB845}">
      <dsp:nvSpPr>
        <dsp:cNvPr id="0" name=""/>
        <dsp:cNvSpPr/>
      </dsp:nvSpPr>
      <dsp:spPr>
        <a:xfrm>
          <a:off x="1036742" y="2247569"/>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Prepare materialized views for various consumers</a:t>
          </a:r>
        </a:p>
      </dsp:txBody>
      <dsp:txXfrm>
        <a:off x="1036742" y="2247569"/>
        <a:ext cx="8110432" cy="897612"/>
      </dsp:txXfrm>
    </dsp:sp>
    <dsp:sp modelId="{A12C6D79-B8F3-4AA5-B39F-5CA306DFA524}">
      <dsp:nvSpPr>
        <dsp:cNvPr id="0" name=""/>
        <dsp:cNvSpPr/>
      </dsp:nvSpPr>
      <dsp:spPr>
        <a:xfrm>
          <a:off x="0" y="336781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14A1576-0C1E-41E3-9A4E-97C21D901C11}">
      <dsp:nvSpPr>
        <dsp:cNvPr id="0" name=""/>
        <dsp:cNvSpPr/>
      </dsp:nvSpPr>
      <dsp:spPr>
        <a:xfrm>
          <a:off x="271527" y="3569779"/>
          <a:ext cx="493686" cy="493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3218D-EC53-41AA-89BB-5103A7B529D8}">
      <dsp:nvSpPr>
        <dsp:cNvPr id="0" name=""/>
        <dsp:cNvSpPr/>
      </dsp:nvSpPr>
      <dsp:spPr>
        <a:xfrm>
          <a:off x="1036742" y="3369585"/>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Use the Azure eco-system for easy and powerful solutions</a:t>
          </a:r>
        </a:p>
      </dsp:txBody>
      <dsp:txXfrm>
        <a:off x="1036742" y="3369585"/>
        <a:ext cx="8110432" cy="8976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E996EE-EEE2-416A-9FF6-510BC87DC7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9C12C6A5-763D-4EF6-B1DC-34B446923D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2DAD10-468E-4869-AC50-7556753CA1F7}" type="datetimeFigureOut">
              <a:rPr lang="nl-NL" smtClean="0"/>
              <a:t>30-3-2023</a:t>
            </a:fld>
            <a:endParaRPr lang="nl-NL"/>
          </a:p>
        </p:txBody>
      </p:sp>
      <p:sp>
        <p:nvSpPr>
          <p:cNvPr id="4" name="Footer Placeholder 3">
            <a:extLst>
              <a:ext uri="{FF2B5EF4-FFF2-40B4-BE49-F238E27FC236}">
                <a16:creationId xmlns:a16="http://schemas.microsoft.com/office/drawing/2014/main" id="{69124D4C-E46B-49E5-85BF-89F558CBE3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DC461A32-BFA2-48CC-B000-021AD7FDA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5E587D-11AB-4B22-9445-0AA01709B73C}" type="slidenum">
              <a:rPr lang="nl-NL" smtClean="0"/>
              <a:t>‹#›</a:t>
            </a:fld>
            <a:endParaRPr lang="nl-NL"/>
          </a:p>
        </p:txBody>
      </p:sp>
    </p:spTree>
    <p:extLst>
      <p:ext uri="{BB962C8B-B14F-4D97-AF65-F5344CB8AC3E}">
        <p14:creationId xmlns:p14="http://schemas.microsoft.com/office/powerpoint/2010/main" val="106219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E28B3-A627-4E1B-B89D-A03EA7249FEC}" type="datetimeFigureOut">
              <a:rPr lang="nl-NL" smtClean="0"/>
              <a:t>30-3-2023</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20729-0AB1-4812-AF0D-85343C7E0724}" type="slidenum">
              <a:rPr lang="nl-NL" smtClean="0"/>
              <a:t>‹#›</a:t>
            </a:fld>
            <a:endParaRPr lang="nl-NL"/>
          </a:p>
        </p:txBody>
      </p:sp>
    </p:spTree>
    <p:extLst>
      <p:ext uri="{BB962C8B-B14F-4D97-AF65-F5344CB8AC3E}">
        <p14:creationId xmlns:p14="http://schemas.microsoft.com/office/powerpoint/2010/main" val="407243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rchitecture/patterns/materialized-vie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Olena’s company DurstExpress, delivery of drinks</a:t>
            </a:r>
          </a:p>
        </p:txBody>
      </p:sp>
      <p:sp>
        <p:nvSpPr>
          <p:cNvPr id="4" name="Slide Number Placeholder 3"/>
          <p:cNvSpPr>
            <a:spLocks noGrp="1"/>
          </p:cNvSpPr>
          <p:nvPr>
            <p:ph type="sldNum" sz="quarter" idx="5"/>
          </p:nvPr>
        </p:nvSpPr>
        <p:spPr/>
        <p:txBody>
          <a:bodyPr/>
          <a:lstStyle/>
          <a:p>
            <a:fld id="{68820729-0AB1-4812-AF0D-85343C7E0724}" type="slidenum">
              <a:rPr lang="nl-NL" smtClean="0"/>
              <a:t>1</a:t>
            </a:fld>
            <a:endParaRPr lang="nl-NL"/>
          </a:p>
        </p:txBody>
      </p:sp>
    </p:spTree>
    <p:extLst>
      <p:ext uri="{BB962C8B-B14F-4D97-AF65-F5344CB8AC3E}">
        <p14:creationId xmlns:p14="http://schemas.microsoft.com/office/powerpoint/2010/main" val="32105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Why </a:t>
            </a:r>
            <a:r>
              <a:rPr lang="en-US" err="1">
                <a:cs typeface="Calibri"/>
              </a:rPr>
              <a:t>whould</a:t>
            </a:r>
            <a:r>
              <a:rPr lang="en-US">
                <a:cs typeface="Calibri"/>
              </a:rPr>
              <a:t> we use materialized view? In traditional way when we need to read our data we'd create a query and call it when we need it.</a:t>
            </a:r>
            <a:br>
              <a:rPr lang="en-US">
                <a:cs typeface="+mn-lt"/>
              </a:rPr>
            </a:br>
            <a:r>
              <a:rPr lang="en-US">
                <a:cs typeface="Calibri"/>
              </a:rPr>
              <a:t>With </a:t>
            </a:r>
            <a:r>
              <a:rPr lang="en-US" err="1">
                <a:cs typeface="Calibri"/>
              </a:rPr>
              <a:t>cosmosDB</a:t>
            </a:r>
            <a:r>
              <a:rPr lang="en-US">
                <a:cs typeface="Calibri"/>
              </a:rPr>
              <a:t> we might want to do it differently because our queries most likely will be quite </a:t>
            </a:r>
            <a:r>
              <a:rPr lang="en-US" err="1">
                <a:cs typeface="Calibri"/>
              </a:rPr>
              <a:t>expensuve</a:t>
            </a:r>
            <a:r>
              <a:rPr lang="en-US">
                <a:cs typeface="Calibri"/>
              </a:rPr>
              <a:t>. Especially when we have cross partition queries.</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68820729-0AB1-4812-AF0D-85343C7E0724}" type="slidenum">
              <a:rPr lang="nl-NL" smtClean="0"/>
              <a:t>12</a:t>
            </a:fld>
            <a:endParaRPr lang="nl-NL"/>
          </a:p>
        </p:txBody>
      </p:sp>
    </p:spTree>
    <p:extLst>
      <p:ext uri="{BB962C8B-B14F-4D97-AF65-F5344CB8AC3E}">
        <p14:creationId xmlns:p14="http://schemas.microsoft.com/office/powerpoint/2010/main" val="1797150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Materialized View pattern</a:t>
            </a:r>
            <a:r>
              <a:rPr lang="en-US"/>
              <a:t>. The data store used in a system based on event sourcing is typically not well suited to efficient querying. Instead, a common approach is to generate prepopulated views of the data at regular intervals, or when the data changes. Shows how this can be done.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13</a:t>
            </a:fld>
            <a:endParaRPr lang="nl-NL"/>
          </a:p>
        </p:txBody>
      </p:sp>
    </p:spTree>
    <p:extLst>
      <p:ext uri="{BB962C8B-B14F-4D97-AF65-F5344CB8AC3E}">
        <p14:creationId xmlns:p14="http://schemas.microsoft.com/office/powerpoint/2010/main" val="3175254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 We used to normalize all our data, to prevent duplication as much as possible. This, however, sounds like you will be duplicating data for your different views. Can you elaborate on this?</a:t>
            </a:r>
          </a:p>
        </p:txBody>
      </p:sp>
      <p:sp>
        <p:nvSpPr>
          <p:cNvPr id="4" name="Slide Number Placeholder 3"/>
          <p:cNvSpPr>
            <a:spLocks noGrp="1"/>
          </p:cNvSpPr>
          <p:nvPr>
            <p:ph type="sldNum" sz="quarter" idx="10"/>
          </p:nvPr>
        </p:nvSpPr>
        <p:spPr/>
        <p:txBody>
          <a:bodyPr/>
          <a:lstStyle/>
          <a:p>
            <a:fld id="{4249A09B-4A39-974B-9594-129A7470D52A}" type="slidenum">
              <a:rPr lang="en-US" smtClean="0"/>
              <a:t>14</a:t>
            </a:fld>
            <a:endParaRPr lang="en-US"/>
          </a:p>
        </p:txBody>
      </p:sp>
    </p:spTree>
    <p:extLst>
      <p:ext uri="{BB962C8B-B14F-4D97-AF65-F5344CB8AC3E}">
        <p14:creationId xmlns:p14="http://schemas.microsoft.com/office/powerpoint/2010/main" val="404112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nl-NL" dirty="0"/>
              <a:t>A Kafka producer with Event Hubs endpoint creates events around orders. Systems which implement a CQRS style of retrieving the data can use these projections. </a:t>
            </a:r>
            <a:r>
              <a:rPr lang="nl-NL" i="1" dirty="0"/>
              <a:t>The Event Hub could also be the input for an analytics stream using Azure Stream Analytics.</a:t>
            </a:r>
          </a:p>
          <a:p>
            <a:pPr marL="685800" lvl="1" indent="-228600">
              <a:buAutoNum type="arabicPeriod"/>
            </a:pPr>
            <a:r>
              <a:rPr lang="nl-NL" dirty="0"/>
              <a:t>Order created</a:t>
            </a:r>
          </a:p>
          <a:p>
            <a:pPr marL="685800" lvl="1" indent="-228600">
              <a:buAutoNum type="arabicPeriod"/>
            </a:pPr>
            <a:r>
              <a:rPr lang="nl-NL" dirty="0"/>
              <a:t>Item added</a:t>
            </a:r>
          </a:p>
          <a:p>
            <a:pPr marL="685800" lvl="1" indent="-228600">
              <a:buAutoNum type="arabicPeriod"/>
            </a:pPr>
            <a:r>
              <a:rPr lang="nl-NL" dirty="0"/>
              <a:t>Shipping info added</a:t>
            </a:r>
          </a:p>
          <a:p>
            <a:pPr marL="685800" lvl="1" indent="-228600">
              <a:buAutoNum type="arabicPeriod"/>
            </a:pPr>
            <a:r>
              <a:rPr lang="nl-NL" dirty="0"/>
              <a:t>Order confirmed</a:t>
            </a:r>
          </a:p>
          <a:p>
            <a:pPr marL="228600" lvl="0" indent="-228600">
              <a:buAutoNum type="arabicPeriod"/>
            </a:pPr>
            <a:r>
              <a:rPr lang="nl-NL" dirty="0"/>
              <a:t>A Function reads the Event Hubs stream, does optional business logic, and creates / updates a projection of the order in Cosmos DB.</a:t>
            </a:r>
          </a:p>
          <a:p>
            <a:pPr marL="228600" lvl="0" indent="-228600">
              <a:buAutoNum type="arabicPeriod"/>
            </a:pPr>
            <a:r>
              <a:rPr lang="nl-NL" dirty="0"/>
              <a:t>When the order confirmed event arrives, a the Function executes a transaction which updates the projection in Cosmos DB, and also creates an event on Event Grid, containing the identifier of the order.</a:t>
            </a:r>
          </a:p>
          <a:p>
            <a:pPr marL="228600" lvl="0" indent="-228600">
              <a:buAutoNum type="arabicPeriod"/>
            </a:pPr>
            <a:r>
              <a:rPr lang="nl-NL" dirty="0"/>
              <a:t>This event is handled by a Function, which retrieves the data of the order, and creates a command for the fulfilment system.</a:t>
            </a:r>
          </a:p>
          <a:p>
            <a:pPr marL="228600" lvl="0" indent="-228600">
              <a:buAutoNum type="arabicPeriod"/>
            </a:pPr>
            <a:r>
              <a:rPr lang="nl-NL" dirty="0"/>
              <a:t>A Function is triggered from the change feed, and retieves the number of documents per warehouse, which are stored in a projection in another Cosmos DB. </a:t>
            </a:r>
            <a:r>
              <a:rPr lang="nl-NL"/>
              <a:t>Each warehouse monitor system can see these counters for their warehouse.</a:t>
            </a:r>
            <a:endParaRPr lang="nl-NL" dirty="0"/>
          </a:p>
        </p:txBody>
      </p:sp>
      <p:sp>
        <p:nvSpPr>
          <p:cNvPr id="4" name="Slide Number Placeholder 3"/>
          <p:cNvSpPr>
            <a:spLocks noGrp="1"/>
          </p:cNvSpPr>
          <p:nvPr>
            <p:ph type="sldNum" sz="quarter" idx="5"/>
          </p:nvPr>
        </p:nvSpPr>
        <p:spPr/>
        <p:txBody>
          <a:bodyPr/>
          <a:lstStyle/>
          <a:p>
            <a:fld id="{68820729-0AB1-4812-AF0D-85343C7E0724}" type="slidenum">
              <a:rPr lang="nl-NL" smtClean="0"/>
              <a:t>16</a:t>
            </a:fld>
            <a:endParaRPr lang="nl-NL"/>
          </a:p>
        </p:txBody>
      </p:sp>
    </p:spTree>
    <p:extLst>
      <p:ext uri="{BB962C8B-B14F-4D97-AF65-F5344CB8AC3E}">
        <p14:creationId xmlns:p14="http://schemas.microsoft.com/office/powerpoint/2010/main" val="1745386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nl-NL" dirty="0"/>
              <a:t>A Kafka producer with Event Hubs endpoint creates events around orders. Systems which implement a CQRS style of retrieving the data can use these projections. </a:t>
            </a:r>
            <a:r>
              <a:rPr lang="nl-NL" i="1" dirty="0"/>
              <a:t>The Event Hub could also be the input for an analytics stream using Azure Stream Analytics.</a:t>
            </a:r>
          </a:p>
          <a:p>
            <a:pPr marL="685800" lvl="1" indent="-228600">
              <a:buAutoNum type="arabicPeriod"/>
            </a:pPr>
            <a:r>
              <a:rPr lang="nl-NL" dirty="0"/>
              <a:t>Order created</a:t>
            </a:r>
          </a:p>
          <a:p>
            <a:pPr marL="685800" lvl="1" indent="-228600">
              <a:buAutoNum type="arabicPeriod"/>
            </a:pPr>
            <a:r>
              <a:rPr lang="nl-NL" dirty="0"/>
              <a:t>Item added</a:t>
            </a:r>
          </a:p>
          <a:p>
            <a:pPr marL="685800" lvl="1" indent="-228600">
              <a:buAutoNum type="arabicPeriod"/>
            </a:pPr>
            <a:r>
              <a:rPr lang="nl-NL" dirty="0"/>
              <a:t>Shipping info added</a:t>
            </a:r>
          </a:p>
          <a:p>
            <a:pPr marL="685800" lvl="1" indent="-228600">
              <a:buAutoNum type="arabicPeriod"/>
            </a:pPr>
            <a:r>
              <a:rPr lang="nl-NL" dirty="0"/>
              <a:t>Order confirmed</a:t>
            </a:r>
          </a:p>
          <a:p>
            <a:pPr marL="228600" lvl="0" indent="-228600">
              <a:buAutoNum type="arabicPeriod"/>
            </a:pPr>
            <a:r>
              <a:rPr lang="nl-NL" dirty="0"/>
              <a:t>A Function reads the Event Hubs stream, does optional business logic, and creates / updates a projection of the order in Cosmos DB.</a:t>
            </a:r>
          </a:p>
          <a:p>
            <a:pPr marL="228600" lvl="0" indent="-228600">
              <a:buAutoNum type="arabicPeriod"/>
            </a:pPr>
            <a:r>
              <a:rPr lang="nl-NL" dirty="0"/>
              <a:t>When the order confirmed event arrives, a the Function executes a transaction which updates the projection in Cosmos DB, and also creates an event on Event Grid, containing the identifier of the order.</a:t>
            </a:r>
          </a:p>
          <a:p>
            <a:pPr marL="228600" lvl="0" indent="-228600">
              <a:buAutoNum type="arabicPeriod"/>
            </a:pPr>
            <a:r>
              <a:rPr lang="nl-NL" dirty="0"/>
              <a:t>This event is handled by a Function, which retrieves the data of the order, and creates a command for the fulfilment system.</a:t>
            </a:r>
          </a:p>
          <a:p>
            <a:pPr marL="228600" lvl="0" indent="-228600">
              <a:buAutoNum type="arabicPeriod"/>
            </a:pPr>
            <a:r>
              <a:rPr lang="nl-NL" dirty="0"/>
              <a:t>A Function is triggered from the change feed, and retieves the number of documents per warehouse, which are stored in a projection in another Cosmos DB. Each warehouse monitor system can see these counters for their warehouse.</a:t>
            </a:r>
          </a:p>
        </p:txBody>
      </p:sp>
      <p:sp>
        <p:nvSpPr>
          <p:cNvPr id="4" name="Slide Number Placeholder 3"/>
          <p:cNvSpPr>
            <a:spLocks noGrp="1"/>
          </p:cNvSpPr>
          <p:nvPr>
            <p:ph type="sldNum" sz="quarter" idx="5"/>
          </p:nvPr>
        </p:nvSpPr>
        <p:spPr/>
        <p:txBody>
          <a:bodyPr/>
          <a:lstStyle/>
          <a:p>
            <a:fld id="{68820729-0AB1-4812-AF0D-85343C7E0724}" type="slidenum">
              <a:rPr lang="nl-NL" smtClean="0"/>
              <a:t>17</a:t>
            </a:fld>
            <a:endParaRPr lang="nl-NL"/>
          </a:p>
        </p:txBody>
      </p:sp>
    </p:spTree>
    <p:extLst>
      <p:ext uri="{BB962C8B-B14F-4D97-AF65-F5344CB8AC3E}">
        <p14:creationId xmlns:p14="http://schemas.microsoft.com/office/powerpoint/2010/main" val="164326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Olena</a:t>
            </a:r>
          </a:p>
          <a:p>
            <a:r>
              <a:rPr lang="en-US" dirty="0"/>
              <a:t>Eldert</a:t>
            </a:r>
          </a:p>
          <a:p>
            <a:r>
              <a:rPr lang="en-US" dirty="0"/>
              <a:t>Olena</a:t>
            </a:r>
          </a:p>
          <a:p>
            <a:r>
              <a:rPr lang="en-US" dirty="0"/>
              <a:t>Eldert</a:t>
            </a:r>
          </a:p>
          <a:p>
            <a:r>
              <a:rPr lang="en-US" dirty="0"/>
              <a:t>Synapse</a:t>
            </a:r>
            <a:endParaRPr lang="nl-NL" dirty="0"/>
          </a:p>
        </p:txBody>
      </p:sp>
      <p:sp>
        <p:nvSpPr>
          <p:cNvPr id="4" name="Slide Number Placeholder 3"/>
          <p:cNvSpPr>
            <a:spLocks noGrp="1"/>
          </p:cNvSpPr>
          <p:nvPr>
            <p:ph type="sldNum" sz="quarter" idx="5"/>
          </p:nvPr>
        </p:nvSpPr>
        <p:spPr/>
        <p:txBody>
          <a:bodyPr/>
          <a:lstStyle/>
          <a:p>
            <a:fld id="{68820729-0AB1-4812-AF0D-85343C7E0724}" type="slidenum">
              <a:rPr lang="nl-NL" smtClean="0"/>
              <a:t>19</a:t>
            </a:fld>
            <a:endParaRPr lang="nl-NL"/>
          </a:p>
        </p:txBody>
      </p:sp>
    </p:spTree>
    <p:extLst>
      <p:ext uri="{BB962C8B-B14F-4D97-AF65-F5344CB8AC3E}">
        <p14:creationId xmlns:p14="http://schemas.microsoft.com/office/powerpoint/2010/main" val="122141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9CDAD-9CD8-4415-9260-F19E29445475}" type="slidenum">
              <a:rPr lang="nl-NL" smtClean="0"/>
              <a:t>20</a:t>
            </a:fld>
            <a:endParaRPr lang="nl-NL"/>
          </a:p>
        </p:txBody>
      </p:sp>
    </p:spTree>
    <p:extLst>
      <p:ext uri="{BB962C8B-B14F-4D97-AF65-F5344CB8AC3E}">
        <p14:creationId xmlns:p14="http://schemas.microsoft.com/office/powerpoint/2010/main" val="8668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&amp; E</a:t>
            </a:r>
            <a:endParaRPr lang="nl-NL" dirty="0"/>
          </a:p>
        </p:txBody>
      </p:sp>
      <p:sp>
        <p:nvSpPr>
          <p:cNvPr id="4" name="Slide Number Placeholder 3"/>
          <p:cNvSpPr>
            <a:spLocks noGrp="1"/>
          </p:cNvSpPr>
          <p:nvPr>
            <p:ph type="sldNum" sz="quarter" idx="5"/>
          </p:nvPr>
        </p:nvSpPr>
        <p:spPr/>
        <p:txBody>
          <a:bodyPr/>
          <a:lstStyle/>
          <a:p>
            <a:fld id="{D5D9CDAD-9CD8-4415-9260-F19E29445475}" type="slidenum">
              <a:rPr lang="nl-NL" smtClean="0"/>
              <a:t>2</a:t>
            </a:fld>
            <a:endParaRPr lang="nl-NL"/>
          </a:p>
        </p:txBody>
      </p:sp>
    </p:spTree>
    <p:extLst>
      <p:ext uri="{BB962C8B-B14F-4D97-AF65-F5344CB8AC3E}">
        <p14:creationId xmlns:p14="http://schemas.microsoft.com/office/powerpoint/2010/main" val="50065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3</a:t>
            </a:fld>
            <a:endParaRPr lang="nl-NL"/>
          </a:p>
        </p:txBody>
      </p:sp>
    </p:spTree>
    <p:extLst>
      <p:ext uri="{BB962C8B-B14F-4D97-AF65-F5344CB8AC3E}">
        <p14:creationId xmlns:p14="http://schemas.microsoft.com/office/powerpoint/2010/main" val="378778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applications work with data, and the typical approach is for the application to maintain the current state of the data by updating it as users work with it. For example, in the traditional create, read, update, and delete (CRUD) model a typical data process is to read data from the store, make some modifications to it, and update the current state of the data with the new values—often by using transactions that lock the data.</a:t>
            </a:r>
          </a:p>
          <a:p>
            <a:r>
              <a:rPr lang="en-US"/>
              <a:t>The CRUD approach has some limitations:</a:t>
            </a:r>
          </a:p>
          <a:p>
            <a:r>
              <a:rPr lang="en-US"/>
              <a:t>CRUD systems perform update operations directly against a data store, which can slow down performance and responsiveness, and limit scalability, due to the processing overhead it requires.</a:t>
            </a:r>
          </a:p>
          <a:p>
            <a:r>
              <a:rPr lang="en-US"/>
              <a:t>In a collaborative domain with many concurrent users, data update conflicts are more likely because the update operations take place on a single item of data.</a:t>
            </a:r>
          </a:p>
          <a:p>
            <a:r>
              <a:rPr lang="en-US"/>
              <a:t>Unless there's an additional auditing mechanism that records the details of each operation in a separate log, history is lost.</a:t>
            </a:r>
          </a:p>
          <a:p>
            <a:endParaRPr lang="nl-NL"/>
          </a:p>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5</a:t>
            </a:fld>
            <a:endParaRPr lang="nl-NL"/>
          </a:p>
        </p:txBody>
      </p:sp>
    </p:spTree>
    <p:extLst>
      <p:ext uri="{BB962C8B-B14F-4D97-AF65-F5344CB8AC3E}">
        <p14:creationId xmlns:p14="http://schemas.microsoft.com/office/powerpoint/2010/main" val="125823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Write-heavy workloads. Store each event as an immutable document, instead of updating state in-place</a:t>
            </a:r>
          </a:p>
          <a:p>
            <a:pPr lvl="1"/>
            <a:r>
              <a:rPr lang="en-US" err="1"/>
              <a:t>AddEventForObject</a:t>
            </a:r>
            <a:r>
              <a:rPr lang="en-US"/>
              <a:t>(</a:t>
            </a:r>
            <a:r>
              <a:rPr lang="en-US" err="1"/>
              <a:t>ObjectId</a:t>
            </a:r>
            <a:r>
              <a:rPr lang="en-US"/>
              <a:t>, </a:t>
            </a:r>
            <a:r>
              <a:rPr lang="en-US" err="1"/>
              <a:t>EventType</a:t>
            </a:r>
            <a:r>
              <a:rPr lang="en-US"/>
              <a:t>, Timestamp)</a:t>
            </a:r>
          </a:p>
          <a:p>
            <a:pPr lvl="1"/>
            <a:r>
              <a:rPr lang="en-US" err="1"/>
              <a:t>GetEventsForObject</a:t>
            </a:r>
            <a:r>
              <a:rPr lang="en-US"/>
              <a:t>(</a:t>
            </a:r>
            <a:r>
              <a:rPr lang="en-US" err="1"/>
              <a:t>ObjectId</a:t>
            </a:r>
            <a:r>
              <a:rPr lang="en-US"/>
              <a:t>, </a:t>
            </a:r>
            <a:r>
              <a:rPr lang="en-US" err="1"/>
              <a:t>EventType</a:t>
            </a:r>
            <a:r>
              <a:rPr lang="en-US"/>
              <a:t>)</a:t>
            </a:r>
          </a:p>
          <a:p>
            <a:pPr lvl="1"/>
            <a:r>
              <a:rPr lang="en-US" err="1"/>
              <a:t>GetEventsSinceTimestamp</a:t>
            </a:r>
            <a:r>
              <a:rPr lang="en-US"/>
              <a:t>(Timestamp)</a:t>
            </a:r>
          </a:p>
          <a:p>
            <a:r>
              <a:rPr lang="en-US"/>
              <a:t>Why event-driven architectures?</a:t>
            </a:r>
          </a:p>
          <a:p>
            <a:pPr lvl="1"/>
            <a:r>
              <a:rPr lang="en-US"/>
              <a:t>Inserts are more efficient than update at scale</a:t>
            </a:r>
          </a:p>
          <a:p>
            <a:pPr lvl="1"/>
            <a:r>
              <a:rPr lang="en-US"/>
              <a:t>Built-in audit log of events</a:t>
            </a:r>
          </a:p>
          <a:p>
            <a:pPr lvl="1"/>
            <a:r>
              <a:rPr lang="en-US"/>
              <a:t>Decoupled micro-services that act on events</a:t>
            </a:r>
          </a:p>
          <a:p>
            <a:r>
              <a:rPr lang="en-US" err="1"/>
              <a:t>GetEventsForObject</a:t>
            </a:r>
            <a:r>
              <a:rPr lang="en-US"/>
              <a:t> is a single-partition query to get latest state on read</a:t>
            </a:r>
            <a:br>
              <a:rPr lang="en-US">
                <a:cs typeface="+mn-lt"/>
              </a:rPr>
            </a:br>
            <a:br>
              <a:rPr lang="en-US">
                <a:cs typeface="+mn-lt"/>
              </a:rPr>
            </a:br>
            <a:r>
              <a:rPr lang="en-US">
                <a:cs typeface="Calibri"/>
              </a:rPr>
              <a:t>QUESTION from Olena: You mentioned before problems with scalability, can you tell us how it will work in this case?</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26EED51F-96EB-4E4E-9B3B-EAE92F3CF0A4}" type="datetime8">
              <a:rPr lang="en-US" smtClean="0"/>
              <a:pPr/>
              <a:t>3/30/2023 4:45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00527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Cosmos DB: Olena</a:t>
            </a:r>
          </a:p>
          <a:p>
            <a:r>
              <a:rPr lang="en-US" dirty="0"/>
              <a:t>Event Hubs: Eldert</a:t>
            </a:r>
          </a:p>
          <a:p>
            <a:r>
              <a:rPr lang="en-US" dirty="0"/>
              <a:t>Azure Functions: Olena</a:t>
            </a:r>
            <a:endParaRPr lang="nl-NL" dirty="0"/>
          </a:p>
        </p:txBody>
      </p:sp>
      <p:sp>
        <p:nvSpPr>
          <p:cNvPr id="4" name="Slide Number Placeholder 3"/>
          <p:cNvSpPr>
            <a:spLocks noGrp="1"/>
          </p:cNvSpPr>
          <p:nvPr>
            <p:ph type="sldNum" sz="quarter" idx="5"/>
          </p:nvPr>
        </p:nvSpPr>
        <p:spPr/>
        <p:txBody>
          <a:bodyPr/>
          <a:lstStyle/>
          <a:p>
            <a:fld id="{68820729-0AB1-4812-AF0D-85343C7E0724}" type="slidenum">
              <a:rPr lang="nl-NL" smtClean="0"/>
              <a:t>8</a:t>
            </a:fld>
            <a:endParaRPr lang="nl-NL"/>
          </a:p>
        </p:txBody>
      </p:sp>
    </p:spTree>
    <p:extLst>
      <p:ext uri="{BB962C8B-B14F-4D97-AF65-F5344CB8AC3E}">
        <p14:creationId xmlns:p14="http://schemas.microsoft.com/office/powerpoint/2010/main" val="125559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here is working with Kafka?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9</a:t>
            </a:fld>
            <a:endParaRPr lang="nl-NL"/>
          </a:p>
        </p:txBody>
      </p:sp>
    </p:spTree>
    <p:extLst>
      <p:ext uri="{BB962C8B-B14F-4D97-AF65-F5344CB8AC3E}">
        <p14:creationId xmlns:p14="http://schemas.microsoft.com/office/powerpoint/2010/main" val="87078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nl-NL" dirty="0"/>
              <a:t>A Kafka producer with Event Hubs endpoint creates events around orders. Systems which implement a CQRS style of retrieving the data can use these projections. </a:t>
            </a:r>
            <a:r>
              <a:rPr lang="nl-NL" i="1" dirty="0"/>
              <a:t>The Event Hub could also be the input for an analytics stream using Azure Stream Analytics.</a:t>
            </a:r>
          </a:p>
          <a:p>
            <a:pPr marL="685800" lvl="1" indent="-228600">
              <a:buAutoNum type="arabicPeriod"/>
            </a:pPr>
            <a:r>
              <a:rPr lang="nl-NL" dirty="0"/>
              <a:t>Order created</a:t>
            </a:r>
          </a:p>
          <a:p>
            <a:pPr marL="685800" lvl="1" indent="-228600">
              <a:buAutoNum type="arabicPeriod"/>
            </a:pPr>
            <a:r>
              <a:rPr lang="nl-NL" dirty="0"/>
              <a:t>Item added</a:t>
            </a:r>
          </a:p>
          <a:p>
            <a:pPr marL="685800" lvl="1" indent="-228600">
              <a:buAutoNum type="arabicPeriod"/>
            </a:pPr>
            <a:r>
              <a:rPr lang="nl-NL" dirty="0"/>
              <a:t>Shipping info added</a:t>
            </a:r>
          </a:p>
          <a:p>
            <a:pPr marL="685800" lvl="1" indent="-228600">
              <a:buAutoNum type="arabicPeriod"/>
            </a:pPr>
            <a:r>
              <a:rPr lang="nl-NL" dirty="0"/>
              <a:t>Order confirmed</a:t>
            </a:r>
          </a:p>
          <a:p>
            <a:pPr marL="228600" lvl="0" indent="-228600">
              <a:buAutoNum type="arabicPeriod"/>
            </a:pPr>
            <a:r>
              <a:rPr lang="nl-NL" dirty="0"/>
              <a:t>A Function reads the Event Hubs stream, does optional business logic, and creates / updates a projection of the order in Cosmos DB.</a:t>
            </a:r>
          </a:p>
          <a:p>
            <a:pPr marL="228600" lvl="0" indent="-228600">
              <a:buAutoNum type="arabicPeriod"/>
            </a:pPr>
            <a:r>
              <a:rPr lang="nl-NL" dirty="0"/>
              <a:t>When the order confirmed event arrives, the Function executes a transaction which updates the projection in Cosmos DB, and also creates an event on Event Grid, containing the identifier of the order.</a:t>
            </a:r>
          </a:p>
          <a:p>
            <a:pPr marL="228600" lvl="0" indent="-228600">
              <a:buAutoNum type="arabicPeriod"/>
            </a:pPr>
            <a:r>
              <a:rPr lang="nl-NL" dirty="0"/>
              <a:t>This event is handled by a Function, which retrieves the data of the order, and creates a command for the fulfilment system.</a:t>
            </a:r>
          </a:p>
          <a:p>
            <a:pPr marL="228600" lvl="0" indent="-228600">
              <a:buAutoNum type="arabicPeriod"/>
            </a:pPr>
            <a:r>
              <a:rPr lang="nl-NL" dirty="0"/>
              <a:t>A Function is triggered from the change feed, and retieves the number of documents per warehouse, which are stored in a projection in another Cosmos DB. Each warehouse monitor system can see these counters for their warehouse.</a:t>
            </a:r>
          </a:p>
        </p:txBody>
      </p:sp>
      <p:sp>
        <p:nvSpPr>
          <p:cNvPr id="4" name="Slide Number Placeholder 3"/>
          <p:cNvSpPr>
            <a:spLocks noGrp="1"/>
          </p:cNvSpPr>
          <p:nvPr>
            <p:ph type="sldNum" sz="quarter" idx="5"/>
          </p:nvPr>
        </p:nvSpPr>
        <p:spPr/>
        <p:txBody>
          <a:bodyPr/>
          <a:lstStyle/>
          <a:p>
            <a:fld id="{68820729-0AB1-4812-AF0D-85343C7E0724}" type="slidenum">
              <a:rPr lang="nl-NL" smtClean="0"/>
              <a:t>10</a:t>
            </a:fld>
            <a:endParaRPr lang="nl-NL"/>
          </a:p>
        </p:txBody>
      </p:sp>
    </p:spTree>
    <p:extLst>
      <p:ext uri="{BB962C8B-B14F-4D97-AF65-F5344CB8AC3E}">
        <p14:creationId xmlns:p14="http://schemas.microsoft.com/office/powerpoint/2010/main" val="168768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nl-NL" dirty="0"/>
              <a:t>A Kafka producer with Event Hubs endpoint creates events around orders. Systems which implement a CQRS style of retrieving the data can use these projections. </a:t>
            </a:r>
            <a:r>
              <a:rPr lang="nl-NL" i="1" dirty="0"/>
              <a:t>The Event Hub could also be the input for an analytics stream using Azure Stream Analytics.</a:t>
            </a:r>
          </a:p>
          <a:p>
            <a:pPr marL="685800" lvl="1" indent="-228600">
              <a:buAutoNum type="arabicPeriod"/>
            </a:pPr>
            <a:r>
              <a:rPr lang="nl-NL" dirty="0"/>
              <a:t>Order created</a:t>
            </a:r>
          </a:p>
          <a:p>
            <a:pPr marL="685800" lvl="1" indent="-228600">
              <a:buAutoNum type="arabicPeriod"/>
            </a:pPr>
            <a:r>
              <a:rPr lang="nl-NL" dirty="0"/>
              <a:t>Item added</a:t>
            </a:r>
          </a:p>
          <a:p>
            <a:pPr marL="685800" lvl="1" indent="-228600">
              <a:buAutoNum type="arabicPeriod"/>
            </a:pPr>
            <a:r>
              <a:rPr lang="nl-NL" dirty="0"/>
              <a:t>Shipping info added</a:t>
            </a:r>
          </a:p>
          <a:p>
            <a:pPr marL="685800" lvl="1" indent="-228600">
              <a:buAutoNum type="arabicPeriod"/>
            </a:pPr>
            <a:r>
              <a:rPr lang="nl-NL" dirty="0"/>
              <a:t>Order confirmed</a:t>
            </a:r>
          </a:p>
          <a:p>
            <a:pPr marL="228600" lvl="0" indent="-228600">
              <a:buAutoNum type="arabicPeriod"/>
            </a:pPr>
            <a:r>
              <a:rPr lang="nl-NL" dirty="0"/>
              <a:t>A Function reads the Event Hubs stream, does optional business logic, and creates / updates a projection of the order in Cosmos DB.</a:t>
            </a:r>
          </a:p>
          <a:p>
            <a:pPr marL="228600" lvl="0" indent="-228600">
              <a:buAutoNum type="arabicPeriod"/>
            </a:pPr>
            <a:r>
              <a:rPr lang="nl-NL" dirty="0"/>
              <a:t>When the order confirmed event arrives, the Function executes a transaction which updates the projection in Cosmos DB, and also creates an event on Event Grid, containing the identifier of the order.</a:t>
            </a:r>
          </a:p>
          <a:p>
            <a:pPr marL="228600" lvl="0" indent="-228600">
              <a:buAutoNum type="arabicPeriod"/>
            </a:pPr>
            <a:r>
              <a:rPr lang="nl-NL" dirty="0"/>
              <a:t>This event is handled by a Function, which retrieves the data of the order, and creates a command for the fulfilment system.</a:t>
            </a:r>
          </a:p>
          <a:p>
            <a:pPr marL="228600" lvl="0" indent="-228600">
              <a:buAutoNum type="arabicPeriod"/>
            </a:pPr>
            <a:r>
              <a:rPr lang="nl-NL" dirty="0"/>
              <a:t>A Function is triggered from the change feed, and retieves the number of documents per warehouse, which are stored in a projection in another Cosmos DB. Each warehouse monitor system can see these counters for their warehouse.</a:t>
            </a:r>
          </a:p>
        </p:txBody>
      </p:sp>
      <p:sp>
        <p:nvSpPr>
          <p:cNvPr id="4" name="Slide Number Placeholder 3"/>
          <p:cNvSpPr>
            <a:spLocks noGrp="1"/>
          </p:cNvSpPr>
          <p:nvPr>
            <p:ph type="sldNum" sz="quarter" idx="5"/>
          </p:nvPr>
        </p:nvSpPr>
        <p:spPr/>
        <p:txBody>
          <a:bodyPr/>
          <a:lstStyle/>
          <a:p>
            <a:fld id="{68820729-0AB1-4812-AF0D-85343C7E0724}" type="slidenum">
              <a:rPr lang="nl-NL" smtClean="0"/>
              <a:t>11</a:t>
            </a:fld>
            <a:endParaRPr lang="nl-NL"/>
          </a:p>
        </p:txBody>
      </p:sp>
    </p:spTree>
    <p:extLst>
      <p:ext uri="{BB962C8B-B14F-4D97-AF65-F5344CB8AC3E}">
        <p14:creationId xmlns:p14="http://schemas.microsoft.com/office/powerpoint/2010/main" val="142739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287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68769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369120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0193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267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0946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174760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50663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779939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263919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24156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13703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648848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067944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4289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867466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3/30/2023</a:t>
            </a:fld>
            <a:endParaRPr lang="en-US"/>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784080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1" y="2109542"/>
            <a:ext cx="11408898"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422031" y="3425825"/>
            <a:ext cx="1140889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727368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4163" y="1954226"/>
            <a:ext cx="11635240"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2" y="861643"/>
            <a:ext cx="11635240" cy="747897"/>
          </a:xfrm>
        </p:spPr>
        <p:txBody>
          <a:bodyPr/>
          <a:lstStyle>
            <a:lvl1pPr>
              <a:defRPr>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812249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pic>
        <p:nvPicPr>
          <p:cNvPr id="6" name="Imagen 5" descr="Imagen digital de una ciudad&#10;&#10;Descripción generada automáticamente con confianza media">
            <a:extLst>
              <a:ext uri="{FF2B5EF4-FFF2-40B4-BE49-F238E27FC236}">
                <a16:creationId xmlns:a16="http://schemas.microsoft.com/office/drawing/2014/main" id="{B3C93175-8274-4E0A-ADD2-FA90FBC7CB57}"/>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5" name="Text Placeholder 4"/>
          <p:cNvSpPr>
            <a:spLocks noGrp="1"/>
          </p:cNvSpPr>
          <p:nvPr>
            <p:ph type="body" sz="quarter" idx="10"/>
          </p:nvPr>
        </p:nvSpPr>
        <p:spPr>
          <a:xfrm>
            <a:off x="294164" y="1940171"/>
            <a:ext cx="11663373" cy="1975926"/>
          </a:xfrm>
          <a:prstGeom prst="rect">
            <a:avLst/>
          </a:prstGeom>
        </p:spPr>
        <p:txBody>
          <a:bodyPr/>
          <a:lstStyle>
            <a:lvl1pPr marL="0" indent="0">
              <a:spcBef>
                <a:spcPts val="1800"/>
              </a:spcBef>
              <a:buNone/>
              <a:defRPr sz="3001">
                <a:solidFill>
                  <a:schemeClr val="bg2">
                    <a:lumMod val="10000"/>
                  </a:schemeClr>
                </a:solidFill>
                <a:latin typeface="+mj-lt"/>
              </a:defRPr>
            </a:lvl1pPr>
            <a:lvl2pPr marL="0" indent="0">
              <a:buNone/>
              <a:defRPr sz="1500">
                <a:solidFill>
                  <a:schemeClr val="bg2">
                    <a:lumMod val="10000"/>
                  </a:schemeClr>
                </a:solidFill>
              </a:defRPr>
            </a:lvl2pPr>
            <a:lvl3pPr marL="173878" indent="0">
              <a:buNone/>
              <a:defRPr sz="1500">
                <a:solidFill>
                  <a:schemeClr val="bg2">
                    <a:lumMod val="10000"/>
                  </a:schemeClr>
                </a:solidFill>
              </a:defRPr>
            </a:lvl3pPr>
            <a:lvl4pPr marL="342991" indent="0">
              <a:buNone/>
              <a:defRPr sz="1500">
                <a:solidFill>
                  <a:schemeClr val="bg2">
                    <a:lumMod val="10000"/>
                  </a:schemeClr>
                </a:solidFill>
              </a:defRPr>
            </a:lvl4pPr>
            <a:lvl5pPr marL="520442" indent="0">
              <a:buNone/>
              <a:defRPr sz="15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5" y="875718"/>
            <a:ext cx="11663373" cy="747897"/>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653522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a:xfrm>
            <a:off x="294161" y="872197"/>
            <a:ext cx="11663377" cy="667014"/>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22015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chemeClr val="bg2">
                    <a:lumMod val="25000"/>
                  </a:schemeClr>
                </a:solidFill>
                <a:latin typeface="+mj-lt"/>
              </a:defRPr>
            </a:lvl1pPr>
            <a:lvl2pPr marL="0" indent="0">
              <a:buNone/>
              <a:defRPr sz="1500">
                <a:solidFill>
                  <a:schemeClr val="bg2">
                    <a:lumMod val="25000"/>
                  </a:schemeClr>
                </a:solidFill>
              </a:defRPr>
            </a:lvl2pPr>
            <a:lvl3pPr marL="175069" indent="0">
              <a:buNone/>
              <a:defRPr sz="1500">
                <a:solidFill>
                  <a:schemeClr val="bg2">
                    <a:lumMod val="25000"/>
                  </a:schemeClr>
                </a:solidFill>
              </a:defRPr>
            </a:lvl3pPr>
            <a:lvl4pPr marL="342991" indent="0">
              <a:buNone/>
              <a:defRPr sz="1500">
                <a:solidFill>
                  <a:schemeClr val="bg2">
                    <a:lumMod val="25000"/>
                  </a:schemeClr>
                </a:solidFill>
              </a:defRPr>
            </a:lvl4pPr>
            <a:lvl5pPr marL="520442" indent="0">
              <a:buNone/>
              <a:defRPr sz="15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chemeClr val="bg2">
                    <a:lumMod val="25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bg2">
                    <a:lumMod val="25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359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107042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678769"/>
            <a:ext cx="11151917" cy="747897"/>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520836" y="2415769"/>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83636" y="2415769"/>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8" name="Text Placeholder 8"/>
          <p:cNvSpPr>
            <a:spLocks noGrp="1"/>
          </p:cNvSpPr>
          <p:nvPr>
            <p:ph type="body" sz="quarter" idx="13"/>
          </p:nvPr>
        </p:nvSpPr>
        <p:spPr>
          <a:xfrm>
            <a:off x="5208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62836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417958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948608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w/Photo on Righ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DCEA927-CD45-4D99-B6F3-89CC7F98EFDD}"/>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94794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2302300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w/Photo on Lef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AD367A6-EBB1-4FCE-A4C1-CC0AF2651CF8}"/>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38224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2" y="0"/>
            <a:ext cx="5931729"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6335190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2007BF91-D584-4488-A14E-DF13E8C4CF96}"/>
              </a:ext>
            </a:extLst>
          </p:cNvPr>
          <p:cNvPicPr>
            <a:picLocks noChangeAspect="1"/>
          </p:cNvPicPr>
          <p:nvPr userDrawn="1"/>
        </p:nvPicPr>
        <p:blipFill rotWithShape="1">
          <a:blip r:embed="rId2"/>
          <a:srcRect r="51347"/>
          <a:stretch/>
        </p:blipFill>
        <p:spPr>
          <a:xfrm>
            <a:off x="0" y="1673"/>
            <a:ext cx="5931729" cy="6854653"/>
          </a:xfrm>
          <a:prstGeom prst="rect">
            <a:avLst/>
          </a:prstGeom>
        </p:spPr>
      </p:pic>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1"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6381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8233" y="889785"/>
            <a:ext cx="11151917" cy="747897"/>
          </a:xfrm>
        </p:spPr>
        <p:txBody>
          <a:bodyPr/>
          <a:lstStyle>
            <a:lvl1pPr>
              <a:defRPr>
                <a:solidFill>
                  <a:srgbClr val="0DA2C2"/>
                </a:solidFill>
              </a:defRPr>
            </a:lvl1pPr>
          </a:lstStyle>
          <a:p>
            <a:r>
              <a:rPr lang="en-US"/>
              <a:t>Click to edit Master title style</a:t>
            </a:r>
          </a:p>
        </p:txBody>
      </p:sp>
    </p:spTree>
    <p:extLst>
      <p:ext uri="{BB962C8B-B14F-4D97-AF65-F5344CB8AC3E}">
        <p14:creationId xmlns:p14="http://schemas.microsoft.com/office/powerpoint/2010/main" val="414262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33763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Imagen 4" descr="Imagen que contiene exterior, barco, agua, grande&#10;&#10;Descripción generada automáticamente">
            <a:extLst>
              <a:ext uri="{FF2B5EF4-FFF2-40B4-BE49-F238E27FC236}">
                <a16:creationId xmlns:a16="http://schemas.microsoft.com/office/drawing/2014/main" id="{5359BB21-F675-4906-8DEE-1529C097799E}"/>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8165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600107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51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30-3-2023</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573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en-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D61E2CAE-0AF7-43DC-968F-45E6B956AA4B}" type="datetimeFigureOut">
              <a:rPr lang="en-NL" smtClean="0"/>
              <a:t>03/30/2023</a:t>
            </a:fld>
            <a:endParaRPr lang="en-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F6CF437A-A640-469F-B742-4D3C1DFA62DD}" type="slidenum">
              <a:rPr lang="nl-NL" smtClean="0"/>
              <a:t>‹#›</a:t>
            </a:fld>
            <a:endParaRPr lang="nl-NL"/>
          </a:p>
        </p:txBody>
      </p:sp>
    </p:spTree>
    <p:extLst>
      <p:ext uri="{BB962C8B-B14F-4D97-AF65-F5344CB8AC3E}">
        <p14:creationId xmlns:p14="http://schemas.microsoft.com/office/powerpoint/2010/main" val="378429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30-3-2023</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999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a:xfrm>
            <a:off x="1522810" y="6400801"/>
            <a:ext cx="9146380" cy="276226"/>
          </a:xfrm>
          <a:prstGeom prst="rect">
            <a:avLst/>
          </a:prstGeom>
        </p:spPr>
        <p:txBody>
          <a:bodyPr/>
          <a:lstStyle/>
          <a:p>
            <a:endParaRPr lang="nl-NL"/>
          </a:p>
        </p:txBody>
      </p:sp>
      <p:sp>
        <p:nvSpPr>
          <p:cNvPr id="7" name="Date Placeholder 6"/>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30-3-2023</a:t>
            </a:fld>
            <a:endParaRPr lang="nl-NL"/>
          </a:p>
        </p:txBody>
      </p:sp>
      <p:sp>
        <p:nvSpPr>
          <p:cNvPr id="9" name="Slide Number Placeholder 8"/>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87479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4" name="Footer Placeholder 3"/>
          <p:cNvSpPr>
            <a:spLocks noGrp="1"/>
          </p:cNvSpPr>
          <p:nvPr>
            <p:ph type="ftr" sz="quarter" idx="11"/>
          </p:nvPr>
        </p:nvSpPr>
        <p:spPr>
          <a:xfrm>
            <a:off x="1522810" y="6400801"/>
            <a:ext cx="9146380" cy="276226"/>
          </a:xfrm>
          <a:prstGeom prst="rect">
            <a:avLst/>
          </a:prstGeom>
        </p:spPr>
        <p:txBody>
          <a:bodyPr/>
          <a:lstStyle/>
          <a:p>
            <a:endParaRPr lang="nl-NL"/>
          </a:p>
        </p:txBody>
      </p:sp>
      <p:sp>
        <p:nvSpPr>
          <p:cNvPr id="3" name="Date Placeholder 2"/>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30-3-2023</a:t>
            </a:fld>
            <a:endParaRPr lang="nl-NL"/>
          </a:p>
        </p:txBody>
      </p:sp>
      <p:sp>
        <p:nvSpPr>
          <p:cNvPr id="5" name="Slide Number Placeholder 4"/>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83777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2810" y="6400801"/>
            <a:ext cx="9146380" cy="276226"/>
          </a:xfrm>
          <a:prstGeom prst="rect">
            <a:avLst/>
          </a:prstGeom>
        </p:spPr>
        <p:txBody>
          <a:bodyPr/>
          <a:lstStyle/>
          <a:p>
            <a:endParaRPr lang="nl-NL"/>
          </a:p>
        </p:txBody>
      </p:sp>
      <p:sp>
        <p:nvSpPr>
          <p:cNvPr id="2" name="Date Placeholder 1"/>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30-3-2023</a:t>
            </a:fld>
            <a:endParaRPr lang="nl-NL"/>
          </a:p>
        </p:txBody>
      </p:sp>
      <p:sp>
        <p:nvSpPr>
          <p:cNvPr id="4" name="Slide Number Placeholder 3"/>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91194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30-3-2023</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60802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30-3-2023</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32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30-3-2023</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5460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35695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endParaRPr lang="en-US"/>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30-3-2023</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17435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7620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27201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8054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30-3-2023</a:t>
            </a:fld>
            <a:endParaRPr lang="nl-NL"/>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4732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6.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610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0" r:id="rId12"/>
    <p:sldLayoutId id="2147483661" r:id="rId13"/>
  </p:sldLayoutIdLst>
  <p:txStyles>
    <p:titleStyle>
      <a:lvl1pPr algn="l" defTabSz="914400" rtl="0" eaLnBrk="1" latinLnBrk="0" hangingPunct="1">
        <a:lnSpc>
          <a:spcPct val="90000"/>
        </a:lnSpc>
        <a:spcBef>
          <a:spcPct val="0"/>
        </a:spcBef>
        <a:buNone/>
        <a:defRPr sz="240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871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rgbClr val="0078D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8D4"/>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8D4"/>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8D4"/>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454" y="228604"/>
            <a:ext cx="116950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253218" y="2034397"/>
            <a:ext cx="1169025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0248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duotone>
              <a:schemeClr val="bg1">
                <a:shade val="12000"/>
                <a:satMod val="240000"/>
              </a:schemeClr>
              <a:schemeClr val="bg1">
                <a:tint val="65000"/>
              </a:schemeClr>
            </a:duotone>
            <a:extLst>
              <a:ext uri="{BEBA8EAE-BF5A-486C-A8C5-ECC9F3942E4B}">
                <a14:imgProps xmlns:a14="http://schemas.microsoft.com/office/drawing/2010/main">
                  <a14:imgLayer r:embed="rId14">
                    <a14:imgEffect>
                      <a14:brightnessContrast bright="-10000"/>
                    </a14:imgEffect>
                  </a14:imgLayer>
                </a14:imgProps>
              </a:ext>
            </a:extLst>
          </a:blip>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EB972AEB-E89D-47E3-B669-393FFF2CD37D}"/>
              </a:ext>
            </a:extLst>
          </p:cNvPr>
          <p:cNvSpPr txBox="1"/>
          <p:nvPr/>
        </p:nvSpPr>
        <p:spPr>
          <a:xfrm>
            <a:off x="1522811" y="6455392"/>
            <a:ext cx="9146380" cy="246221"/>
          </a:xfrm>
          <a:prstGeom prst="rect">
            <a:avLst/>
          </a:prstGeom>
          <a:noFill/>
        </p:spPr>
        <p:txBody>
          <a:bodyPr wrap="square" rtlCol="0">
            <a:spAutoFit/>
          </a:bodyPr>
          <a:lstStyle/>
          <a:p>
            <a:pPr algn="ctr"/>
            <a:r>
              <a:rPr lang="en-US" sz="1000"/>
              <a:t>@borzenko_lena     -     @egrootenboer</a:t>
            </a:r>
            <a:endParaRPr lang="nl-NL" sz="1000"/>
          </a:p>
        </p:txBody>
      </p:sp>
      <p:sp>
        <p:nvSpPr>
          <p:cNvPr id="5" name="TextBox 4">
            <a:extLst>
              <a:ext uri="{FF2B5EF4-FFF2-40B4-BE49-F238E27FC236}">
                <a16:creationId xmlns:a16="http://schemas.microsoft.com/office/drawing/2014/main" id="{9AD98B6C-6F01-45E2-91F3-EDD86B79ACBD}"/>
              </a:ext>
            </a:extLst>
          </p:cNvPr>
          <p:cNvSpPr txBox="1"/>
          <p:nvPr/>
        </p:nvSpPr>
        <p:spPr>
          <a:xfrm>
            <a:off x="1522811" y="6455392"/>
            <a:ext cx="9146380" cy="246221"/>
          </a:xfrm>
          <a:prstGeom prst="rect">
            <a:avLst/>
          </a:prstGeom>
          <a:noFill/>
        </p:spPr>
        <p:txBody>
          <a:bodyPr wrap="square" rtlCol="0">
            <a:spAutoFit/>
          </a:bodyPr>
          <a:lstStyle/>
          <a:p>
            <a:pPr algn="ctr"/>
            <a:r>
              <a:rPr lang="en-US" sz="1000">
                <a:solidFill>
                  <a:schemeClr val="accent3"/>
                </a:solidFill>
              </a:rPr>
              <a:t>@borzenko_lena     -     @egrootenboer</a:t>
            </a:r>
            <a:endParaRPr lang="nl-NL" sz="1000">
              <a:solidFill>
                <a:schemeClr val="accent3"/>
              </a:solidFill>
            </a:endParaRPr>
          </a:p>
        </p:txBody>
      </p:sp>
    </p:spTree>
    <p:extLst>
      <p:ext uri="{BB962C8B-B14F-4D97-AF65-F5344CB8AC3E}">
        <p14:creationId xmlns:p14="http://schemas.microsoft.com/office/powerpoint/2010/main" val="260507711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36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32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2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24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24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37.svg"/><Relationship Id="rId11" Type="http://schemas.openxmlformats.org/officeDocument/2006/relationships/image" Target="../media/image32.png"/><Relationship Id="rId5" Type="http://schemas.openxmlformats.org/officeDocument/2006/relationships/image" Target="../media/image36.png"/><Relationship Id="rId15" Type="http://schemas.openxmlformats.org/officeDocument/2006/relationships/image" Target="../media/image43.sv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image" Target="../media/image37.svg"/><Relationship Id="rId11" Type="http://schemas.openxmlformats.org/officeDocument/2006/relationships/image" Target="../media/image32.png"/><Relationship Id="rId5" Type="http://schemas.openxmlformats.org/officeDocument/2006/relationships/image" Target="../media/image36.png"/><Relationship Id="rId15" Type="http://schemas.openxmlformats.org/officeDocument/2006/relationships/image" Target="../media/image43.sv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svg"/><Relationship Id="rId7" Type="http://schemas.openxmlformats.org/officeDocument/2006/relationships/image" Target="../media/image31.svg"/><Relationship Id="rId2" Type="http://schemas.openxmlformats.org/officeDocument/2006/relationships/image" Target="../media/image36.png"/><Relationship Id="rId1" Type="http://schemas.openxmlformats.org/officeDocument/2006/relationships/slideLayout" Target="../slideLayouts/slideLayout45.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41.svg"/><Relationship Id="rId4" Type="http://schemas.openxmlformats.org/officeDocument/2006/relationships/image" Target="../media/image28.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3.svg"/><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image" Target="../media/image37.svg"/><Relationship Id="rId11" Type="http://schemas.openxmlformats.org/officeDocument/2006/relationships/image" Target="../media/image32.png"/><Relationship Id="rId5" Type="http://schemas.openxmlformats.org/officeDocument/2006/relationships/image" Target="../media/image36.png"/><Relationship Id="rId15" Type="http://schemas.openxmlformats.org/officeDocument/2006/relationships/image" Target="../media/image43.sv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3.svg"/><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openxmlformats.org/officeDocument/2006/relationships/image" Target="../media/image37.svg"/><Relationship Id="rId11" Type="http://schemas.openxmlformats.org/officeDocument/2006/relationships/image" Target="../media/image32.png"/><Relationship Id="rId5" Type="http://schemas.openxmlformats.org/officeDocument/2006/relationships/image" Target="../media/image36.png"/><Relationship Id="rId15" Type="http://schemas.openxmlformats.org/officeDocument/2006/relationships/image" Target="../media/image43.sv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3.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architecture/patterns/event-sourcing" TargetMode="External"/><Relationship Id="rId2" Type="http://schemas.openxmlformats.org/officeDocument/2006/relationships/image" Target="../media/image11.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AF28-4A06-44E6-86E6-C06F169E581B}"/>
              </a:ext>
            </a:extLst>
          </p:cNvPr>
          <p:cNvSpPr>
            <a:spLocks noGrp="1"/>
          </p:cNvSpPr>
          <p:nvPr>
            <p:ph type="title"/>
          </p:nvPr>
        </p:nvSpPr>
        <p:spPr>
          <a:xfrm>
            <a:off x="1522810" y="1905000"/>
            <a:ext cx="9146382" cy="2667000"/>
          </a:xfrm>
        </p:spPr>
        <p:txBody>
          <a:bodyPr anchor="b">
            <a:normAutofit/>
          </a:bodyPr>
          <a:lstStyle/>
          <a:p>
            <a:r>
              <a:rPr lang="en-US"/>
              <a:t>Implementing an Event Sourcing strategy on Azure</a:t>
            </a:r>
            <a:endParaRPr lang="nl-NL"/>
          </a:p>
        </p:txBody>
      </p:sp>
      <p:sp>
        <p:nvSpPr>
          <p:cNvPr id="5" name="Subtitle 4">
            <a:extLst>
              <a:ext uri="{FF2B5EF4-FFF2-40B4-BE49-F238E27FC236}">
                <a16:creationId xmlns:a16="http://schemas.microsoft.com/office/drawing/2014/main" id="{9FB6477F-509E-4666-801C-2D66AEB4B949}"/>
              </a:ext>
            </a:extLst>
          </p:cNvPr>
          <p:cNvSpPr>
            <a:spLocks noGrp="1"/>
          </p:cNvSpPr>
          <p:nvPr>
            <p:ph type="body" idx="1"/>
          </p:nvPr>
        </p:nvSpPr>
        <p:spPr>
          <a:xfrm>
            <a:off x="1522810" y="5102526"/>
            <a:ext cx="9146381" cy="1069675"/>
          </a:xfrm>
        </p:spPr>
        <p:txBody>
          <a:bodyPr anchor="t">
            <a:normAutofit/>
          </a:bodyPr>
          <a:lstStyle/>
          <a:p>
            <a:pPr>
              <a:spcAft>
                <a:spcPts val="600"/>
              </a:spcAft>
            </a:pPr>
            <a:r>
              <a:rPr lang="nl-NL" dirty="0"/>
              <a:t>Eldert Grootenboer</a:t>
            </a:r>
          </a:p>
          <a:p>
            <a:pPr>
              <a:spcAft>
                <a:spcPts val="600"/>
              </a:spcAft>
            </a:pPr>
            <a:r>
              <a:rPr lang="nl-NL" dirty="0"/>
              <a:t>Olena Borzenko</a:t>
            </a:r>
          </a:p>
        </p:txBody>
      </p:sp>
    </p:spTree>
    <p:extLst>
      <p:ext uri="{BB962C8B-B14F-4D97-AF65-F5344CB8AC3E}">
        <p14:creationId xmlns:p14="http://schemas.microsoft.com/office/powerpoint/2010/main" val="376861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dirty="0"/>
              <a:t>Demo time!</a:t>
            </a:r>
            <a:endParaRPr lang="nl-NL" dirty="0"/>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3162" y="4110976"/>
            <a:ext cx="695325" cy="695325"/>
          </a:xfrm>
          <a:prstGeom prst="rect">
            <a:avLst/>
          </a:prstGeom>
        </p:spPr>
      </p:pic>
      <p:cxnSp>
        <p:nvCxnSpPr>
          <p:cNvPr id="8" name="Straight Arrow Connector 7">
            <a:extLst>
              <a:ext uri="{FF2B5EF4-FFF2-40B4-BE49-F238E27FC236}">
                <a16:creationId xmlns:a16="http://schemas.microsoft.com/office/drawing/2014/main" id="{49729635-0FBA-495E-8021-30E14E73EA14}"/>
              </a:ext>
            </a:extLst>
          </p:cNvPr>
          <p:cNvCxnSpPr>
            <a:cxnSpLocks/>
            <a:stCxn id="81" idx="3"/>
            <a:endCxn id="1042" idx="1"/>
          </p:cNvCxnSpPr>
          <p:nvPr/>
        </p:nvCxnSpPr>
        <p:spPr>
          <a:xfrm>
            <a:off x="1487349" y="4455273"/>
            <a:ext cx="1395194"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1042" idx="3"/>
            <a:endCxn id="10" idx="1"/>
          </p:cNvCxnSpPr>
          <p:nvPr/>
        </p:nvCxnSpPr>
        <p:spPr>
          <a:xfrm>
            <a:off x="3577868" y="4455329"/>
            <a:ext cx="569470" cy="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7338" y="4111032"/>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842663" y="4458639"/>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9AEDDF66-9AC0-45AA-967C-6EF66BB60D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86" y="2197942"/>
            <a:ext cx="695325" cy="695325"/>
          </a:xfrm>
          <a:prstGeom prst="rect">
            <a:avLst/>
          </a:prstGeom>
        </p:spPr>
      </p:pic>
      <p:cxnSp>
        <p:nvCxnSpPr>
          <p:cNvPr id="25" name="Straight Arrow Connector 24">
            <a:extLst>
              <a:ext uri="{FF2B5EF4-FFF2-40B4-BE49-F238E27FC236}">
                <a16:creationId xmlns:a16="http://schemas.microsoft.com/office/drawing/2014/main" id="{4B6D8D60-3DF2-4928-B4D4-A3AF118F3014}"/>
              </a:ext>
            </a:extLst>
          </p:cNvPr>
          <p:cNvCxnSpPr>
            <a:cxnSpLocks/>
            <a:stCxn id="1077" idx="3"/>
            <a:endCxn id="22" idx="1"/>
          </p:cNvCxnSpPr>
          <p:nvPr/>
        </p:nvCxnSpPr>
        <p:spPr>
          <a:xfrm>
            <a:off x="5995900" y="2544968"/>
            <a:ext cx="563086" cy="6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3FF3F565-4D5D-48E2-A7D9-F9DC764938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2490" y="2195343"/>
            <a:ext cx="695324" cy="695324"/>
          </a:xfrm>
          <a:prstGeom prst="rect">
            <a:avLst/>
          </a:prstGeom>
        </p:spPr>
      </p:pic>
      <p:pic>
        <p:nvPicPr>
          <p:cNvPr id="1042" name="Graphic 1041">
            <a:extLst>
              <a:ext uri="{FF2B5EF4-FFF2-40B4-BE49-F238E27FC236}">
                <a16:creationId xmlns:a16="http://schemas.microsoft.com/office/drawing/2014/main" id="{ED772C90-4B2C-4A55-8FD6-7BC867BC5E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2543" y="4107666"/>
            <a:ext cx="695325" cy="695325"/>
          </a:xfrm>
          <a:prstGeom prst="rect">
            <a:avLst/>
          </a:prstGeom>
        </p:spPr>
      </p:pic>
      <p:cxnSp>
        <p:nvCxnSpPr>
          <p:cNvPr id="1046" name="Connector: Elbow 1045">
            <a:extLst>
              <a:ext uri="{FF2B5EF4-FFF2-40B4-BE49-F238E27FC236}">
                <a16:creationId xmlns:a16="http://schemas.microsoft.com/office/drawing/2014/main" id="{7260B951-BC63-4310-B187-38EDCAF9B659}"/>
              </a:ext>
            </a:extLst>
          </p:cNvPr>
          <p:cNvCxnSpPr>
            <a:cxnSpLocks/>
            <a:stCxn id="10" idx="0"/>
            <a:endCxn id="1077" idx="1"/>
          </p:cNvCxnSpPr>
          <p:nvPr/>
        </p:nvCxnSpPr>
        <p:spPr>
          <a:xfrm rot="5400000" flipH="1" flipV="1">
            <a:off x="4153158" y="2886811"/>
            <a:ext cx="1566064" cy="882378"/>
          </a:xfrm>
          <a:prstGeom prst="bentConnector2">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77" name="Graphic 1076">
            <a:extLst>
              <a:ext uri="{FF2B5EF4-FFF2-40B4-BE49-F238E27FC236}">
                <a16:creationId xmlns:a16="http://schemas.microsoft.com/office/drawing/2014/main" id="{C965C25B-C906-47D2-8666-BDAFAFC9E7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7379" y="2235707"/>
            <a:ext cx="618521" cy="618521"/>
          </a:xfrm>
          <a:prstGeom prst="rect">
            <a:avLst/>
          </a:prstGeom>
        </p:spPr>
      </p:pic>
      <p:cxnSp>
        <p:nvCxnSpPr>
          <p:cNvPr id="129" name="Straight Arrow Connector 128">
            <a:extLst>
              <a:ext uri="{FF2B5EF4-FFF2-40B4-BE49-F238E27FC236}">
                <a16:creationId xmlns:a16="http://schemas.microsoft.com/office/drawing/2014/main" id="{3FB2C7FC-2481-4EB8-B160-371AE6B2CCB8}"/>
              </a:ext>
            </a:extLst>
          </p:cNvPr>
          <p:cNvCxnSpPr>
            <a:cxnSpLocks/>
            <a:stCxn id="22" idx="3"/>
            <a:endCxn id="12" idx="1"/>
          </p:cNvCxnSpPr>
          <p:nvPr/>
        </p:nvCxnSpPr>
        <p:spPr>
          <a:xfrm flipV="1">
            <a:off x="7254311" y="2539898"/>
            <a:ext cx="656814"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8" name="Graphic 137">
            <a:extLst>
              <a:ext uri="{FF2B5EF4-FFF2-40B4-BE49-F238E27FC236}">
                <a16:creationId xmlns:a16="http://schemas.microsoft.com/office/drawing/2014/main" id="{1D8B30CF-4083-4C27-BD47-3693A4CBD8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3134" y="4136451"/>
            <a:ext cx="695324" cy="695324"/>
          </a:xfrm>
          <a:prstGeom prst="rect">
            <a:avLst/>
          </a:prstGeom>
        </p:spPr>
      </p:pic>
      <p:pic>
        <p:nvPicPr>
          <p:cNvPr id="81" name="Picture 2" descr="asf - Revision 1885802: /kafka/site/logos">
            <a:extLst>
              <a:ext uri="{FF2B5EF4-FFF2-40B4-BE49-F238E27FC236}">
                <a16:creationId xmlns:a16="http://schemas.microsoft.com/office/drawing/2014/main" id="{9706F754-F3AC-4E3D-8CA6-5F8A2AC78A5E}"/>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164324" y="4107555"/>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Arrow Connector 85">
            <a:extLst>
              <a:ext uri="{FF2B5EF4-FFF2-40B4-BE49-F238E27FC236}">
                <a16:creationId xmlns:a16="http://schemas.microsoft.com/office/drawing/2014/main" id="{5907696A-5E3D-4726-907D-85EAC967A3D3}"/>
              </a:ext>
            </a:extLst>
          </p:cNvPr>
          <p:cNvCxnSpPr>
            <a:cxnSpLocks/>
            <a:stCxn id="138" idx="1"/>
            <a:endCxn id="5" idx="3"/>
          </p:cNvCxnSpPr>
          <p:nvPr/>
        </p:nvCxnSpPr>
        <p:spPr>
          <a:xfrm flipH="1" flipV="1">
            <a:off x="6048487" y="4458639"/>
            <a:ext cx="5124647" cy="25474"/>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59BA498-B3A3-483A-8ED8-65CB2456E402}"/>
              </a:ext>
            </a:extLst>
          </p:cNvPr>
          <p:cNvCxnSpPr>
            <a:cxnSpLocks/>
            <a:stCxn id="22" idx="2"/>
            <a:endCxn id="5" idx="0"/>
          </p:cNvCxnSpPr>
          <p:nvPr/>
        </p:nvCxnSpPr>
        <p:spPr>
          <a:xfrm rot="5400000">
            <a:off x="5694883" y="2899209"/>
            <a:ext cx="1217709" cy="1205824"/>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3320E05-7309-F17D-62AE-7F5B37E0EB5B}"/>
              </a:ext>
            </a:extLst>
          </p:cNvPr>
          <p:cNvCxnSpPr>
            <a:cxnSpLocks/>
            <a:stCxn id="61" idx="1"/>
            <a:endCxn id="12" idx="3"/>
          </p:cNvCxnSpPr>
          <p:nvPr/>
        </p:nvCxnSpPr>
        <p:spPr>
          <a:xfrm flipH="1" flipV="1">
            <a:off x="8600234" y="2539898"/>
            <a:ext cx="2572256" cy="3107"/>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9AA9D6D-2712-4EAF-C0DA-9E91726252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11125" y="2195343"/>
            <a:ext cx="689109" cy="689109"/>
          </a:xfrm>
          <a:prstGeom prst="rect">
            <a:avLst/>
          </a:prstGeom>
        </p:spPr>
      </p:pic>
    </p:spTree>
    <p:extLst>
      <p:ext uri="{BB962C8B-B14F-4D97-AF65-F5344CB8AC3E}">
        <p14:creationId xmlns:p14="http://schemas.microsoft.com/office/powerpoint/2010/main" val="892158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42"/>
                                        </p:tgtEl>
                                        <p:attrNameLst>
                                          <p:attrName>style.visibility</p:attrName>
                                        </p:attrNameLst>
                                      </p:cBhvr>
                                      <p:to>
                                        <p:strVal val="visible"/>
                                      </p:to>
                                    </p:set>
                                    <p:animEffect transition="in" filter="fade">
                                      <p:cBhvr>
                                        <p:cTn id="10" dur="500"/>
                                        <p:tgtEl>
                                          <p:spTgt spid="10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fade">
                                      <p:cBhvr>
                                        <p:cTn id="31" dur="500"/>
                                        <p:tgtEl>
                                          <p:spTgt spid="138"/>
                                        </p:tgtEl>
                                      </p:cBhvr>
                                    </p:animEffect>
                                  </p:childTnLst>
                                </p:cTn>
                              </p:par>
                              <p:par>
                                <p:cTn id="32" presetID="10" presetClass="entr" presetSubtype="0" fill="hold"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46"/>
                                        </p:tgtEl>
                                        <p:attrNameLst>
                                          <p:attrName>style.visibility</p:attrName>
                                        </p:attrNameLst>
                                      </p:cBhvr>
                                      <p:to>
                                        <p:strVal val="visible"/>
                                      </p:to>
                                    </p:set>
                                    <p:animEffect transition="in" filter="fade">
                                      <p:cBhvr>
                                        <p:cTn id="39" dur="500"/>
                                        <p:tgtEl>
                                          <p:spTgt spid="1046"/>
                                        </p:tgtEl>
                                      </p:cBhvr>
                                    </p:animEffect>
                                  </p:childTnLst>
                                </p:cTn>
                              </p:par>
                              <p:par>
                                <p:cTn id="40" presetID="10" presetClass="entr" presetSubtype="0" fill="hold" nodeType="withEffect">
                                  <p:stCondLst>
                                    <p:cond delay="0"/>
                                  </p:stCondLst>
                                  <p:childTnLst>
                                    <p:set>
                                      <p:cBhvr>
                                        <p:cTn id="41" dur="1" fill="hold">
                                          <p:stCondLst>
                                            <p:cond delay="0"/>
                                          </p:stCondLst>
                                        </p:cTn>
                                        <p:tgtEl>
                                          <p:spTgt spid="1077"/>
                                        </p:tgtEl>
                                        <p:attrNameLst>
                                          <p:attrName>style.visibility</p:attrName>
                                        </p:attrNameLst>
                                      </p:cBhvr>
                                      <p:to>
                                        <p:strVal val="visible"/>
                                      </p:to>
                                    </p:set>
                                    <p:animEffect transition="in" filter="fade">
                                      <p:cBhvr>
                                        <p:cTn id="42" dur="500"/>
                                        <p:tgtEl>
                                          <p:spTgt spid="10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fade">
                                      <p:cBhvr>
                                        <p:cTn id="60" dur="500"/>
                                        <p:tgtEl>
                                          <p:spTgt spid="129"/>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10"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dirty="0"/>
              <a:t>Architecture</a:t>
            </a:r>
            <a:endParaRPr lang="nl-NL" dirty="0"/>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3162" y="4110976"/>
            <a:ext cx="695325" cy="695325"/>
          </a:xfrm>
          <a:prstGeom prst="rect">
            <a:avLst/>
          </a:prstGeom>
        </p:spPr>
      </p:pic>
      <p:cxnSp>
        <p:nvCxnSpPr>
          <p:cNvPr id="8" name="Straight Arrow Connector 7">
            <a:extLst>
              <a:ext uri="{FF2B5EF4-FFF2-40B4-BE49-F238E27FC236}">
                <a16:creationId xmlns:a16="http://schemas.microsoft.com/office/drawing/2014/main" id="{49729635-0FBA-495E-8021-30E14E73EA14}"/>
              </a:ext>
            </a:extLst>
          </p:cNvPr>
          <p:cNvCxnSpPr>
            <a:cxnSpLocks/>
            <a:stCxn id="81" idx="3"/>
            <a:endCxn id="1042" idx="1"/>
          </p:cNvCxnSpPr>
          <p:nvPr/>
        </p:nvCxnSpPr>
        <p:spPr>
          <a:xfrm>
            <a:off x="1487349" y="4455273"/>
            <a:ext cx="1395194"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1042" idx="3"/>
            <a:endCxn id="10" idx="1"/>
          </p:cNvCxnSpPr>
          <p:nvPr/>
        </p:nvCxnSpPr>
        <p:spPr>
          <a:xfrm>
            <a:off x="3577868" y="4455329"/>
            <a:ext cx="569470" cy="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7338" y="4111032"/>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842663" y="4458639"/>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9AEDDF66-9AC0-45AA-967C-6EF66BB60D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86" y="2197942"/>
            <a:ext cx="695325" cy="695325"/>
          </a:xfrm>
          <a:prstGeom prst="rect">
            <a:avLst/>
          </a:prstGeom>
        </p:spPr>
      </p:pic>
      <p:cxnSp>
        <p:nvCxnSpPr>
          <p:cNvPr id="25" name="Straight Arrow Connector 24">
            <a:extLst>
              <a:ext uri="{FF2B5EF4-FFF2-40B4-BE49-F238E27FC236}">
                <a16:creationId xmlns:a16="http://schemas.microsoft.com/office/drawing/2014/main" id="{4B6D8D60-3DF2-4928-B4D4-A3AF118F3014}"/>
              </a:ext>
            </a:extLst>
          </p:cNvPr>
          <p:cNvCxnSpPr>
            <a:cxnSpLocks/>
            <a:stCxn id="1077" idx="3"/>
            <a:endCxn id="22" idx="1"/>
          </p:cNvCxnSpPr>
          <p:nvPr/>
        </p:nvCxnSpPr>
        <p:spPr>
          <a:xfrm>
            <a:off x="5995900" y="2544968"/>
            <a:ext cx="563086" cy="6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3FF3F565-4D5D-48E2-A7D9-F9DC764938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2490" y="2195343"/>
            <a:ext cx="695324" cy="695324"/>
          </a:xfrm>
          <a:prstGeom prst="rect">
            <a:avLst/>
          </a:prstGeom>
        </p:spPr>
      </p:pic>
      <p:pic>
        <p:nvPicPr>
          <p:cNvPr id="1042" name="Graphic 1041">
            <a:extLst>
              <a:ext uri="{FF2B5EF4-FFF2-40B4-BE49-F238E27FC236}">
                <a16:creationId xmlns:a16="http://schemas.microsoft.com/office/drawing/2014/main" id="{ED772C90-4B2C-4A55-8FD6-7BC867BC5E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2543" y="4107666"/>
            <a:ext cx="695325" cy="695325"/>
          </a:xfrm>
          <a:prstGeom prst="rect">
            <a:avLst/>
          </a:prstGeom>
        </p:spPr>
      </p:pic>
      <p:cxnSp>
        <p:nvCxnSpPr>
          <p:cNvPr id="1046" name="Connector: Elbow 1045">
            <a:extLst>
              <a:ext uri="{FF2B5EF4-FFF2-40B4-BE49-F238E27FC236}">
                <a16:creationId xmlns:a16="http://schemas.microsoft.com/office/drawing/2014/main" id="{7260B951-BC63-4310-B187-38EDCAF9B659}"/>
              </a:ext>
            </a:extLst>
          </p:cNvPr>
          <p:cNvCxnSpPr>
            <a:cxnSpLocks/>
            <a:stCxn id="10" idx="0"/>
            <a:endCxn id="1077" idx="1"/>
          </p:cNvCxnSpPr>
          <p:nvPr/>
        </p:nvCxnSpPr>
        <p:spPr>
          <a:xfrm rot="5400000" flipH="1" flipV="1">
            <a:off x="4153158" y="2886811"/>
            <a:ext cx="1566064" cy="882378"/>
          </a:xfrm>
          <a:prstGeom prst="bentConnector2">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77" name="Graphic 1076">
            <a:extLst>
              <a:ext uri="{FF2B5EF4-FFF2-40B4-BE49-F238E27FC236}">
                <a16:creationId xmlns:a16="http://schemas.microsoft.com/office/drawing/2014/main" id="{C965C25B-C906-47D2-8666-BDAFAFC9E7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7379" y="2235707"/>
            <a:ext cx="618521" cy="618521"/>
          </a:xfrm>
          <a:prstGeom prst="rect">
            <a:avLst/>
          </a:prstGeom>
        </p:spPr>
      </p:pic>
      <p:cxnSp>
        <p:nvCxnSpPr>
          <p:cNvPr id="129" name="Straight Arrow Connector 128">
            <a:extLst>
              <a:ext uri="{FF2B5EF4-FFF2-40B4-BE49-F238E27FC236}">
                <a16:creationId xmlns:a16="http://schemas.microsoft.com/office/drawing/2014/main" id="{3FB2C7FC-2481-4EB8-B160-371AE6B2CCB8}"/>
              </a:ext>
            </a:extLst>
          </p:cNvPr>
          <p:cNvCxnSpPr>
            <a:cxnSpLocks/>
            <a:stCxn id="22" idx="3"/>
            <a:endCxn id="12" idx="1"/>
          </p:cNvCxnSpPr>
          <p:nvPr/>
        </p:nvCxnSpPr>
        <p:spPr>
          <a:xfrm flipV="1">
            <a:off x="7254311" y="2539898"/>
            <a:ext cx="656814"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8" name="Graphic 137">
            <a:extLst>
              <a:ext uri="{FF2B5EF4-FFF2-40B4-BE49-F238E27FC236}">
                <a16:creationId xmlns:a16="http://schemas.microsoft.com/office/drawing/2014/main" id="{1D8B30CF-4083-4C27-BD47-3693A4CBD8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3134" y="4136451"/>
            <a:ext cx="695324" cy="695324"/>
          </a:xfrm>
          <a:prstGeom prst="rect">
            <a:avLst/>
          </a:prstGeom>
        </p:spPr>
      </p:pic>
      <p:pic>
        <p:nvPicPr>
          <p:cNvPr id="81" name="Picture 2" descr="asf - Revision 1885802: /kafka/site/logos">
            <a:extLst>
              <a:ext uri="{FF2B5EF4-FFF2-40B4-BE49-F238E27FC236}">
                <a16:creationId xmlns:a16="http://schemas.microsoft.com/office/drawing/2014/main" id="{9706F754-F3AC-4E3D-8CA6-5F8A2AC78A5E}"/>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164324" y="4107555"/>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Arrow Connector 85">
            <a:extLst>
              <a:ext uri="{FF2B5EF4-FFF2-40B4-BE49-F238E27FC236}">
                <a16:creationId xmlns:a16="http://schemas.microsoft.com/office/drawing/2014/main" id="{5907696A-5E3D-4726-907D-85EAC967A3D3}"/>
              </a:ext>
            </a:extLst>
          </p:cNvPr>
          <p:cNvCxnSpPr>
            <a:cxnSpLocks/>
            <a:stCxn id="138" idx="1"/>
            <a:endCxn id="5" idx="3"/>
          </p:cNvCxnSpPr>
          <p:nvPr/>
        </p:nvCxnSpPr>
        <p:spPr>
          <a:xfrm flipH="1" flipV="1">
            <a:off x="6048487" y="4458639"/>
            <a:ext cx="5124647" cy="25474"/>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59BA498-B3A3-483A-8ED8-65CB2456E402}"/>
              </a:ext>
            </a:extLst>
          </p:cNvPr>
          <p:cNvCxnSpPr>
            <a:cxnSpLocks/>
            <a:stCxn id="22" idx="2"/>
            <a:endCxn id="5" idx="0"/>
          </p:cNvCxnSpPr>
          <p:nvPr/>
        </p:nvCxnSpPr>
        <p:spPr>
          <a:xfrm rot="5400000">
            <a:off x="5694883" y="2899209"/>
            <a:ext cx="1217709" cy="1205824"/>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3320E05-7309-F17D-62AE-7F5B37E0EB5B}"/>
              </a:ext>
            </a:extLst>
          </p:cNvPr>
          <p:cNvCxnSpPr>
            <a:cxnSpLocks/>
            <a:stCxn id="61" idx="1"/>
            <a:endCxn id="12" idx="3"/>
          </p:cNvCxnSpPr>
          <p:nvPr/>
        </p:nvCxnSpPr>
        <p:spPr>
          <a:xfrm flipH="1" flipV="1">
            <a:off x="8600234" y="2539898"/>
            <a:ext cx="2572256" cy="3107"/>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9AA9D6D-2712-4EAF-C0DA-9E91726252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11125" y="2195343"/>
            <a:ext cx="689109" cy="689109"/>
          </a:xfrm>
          <a:prstGeom prst="rect">
            <a:avLst/>
          </a:prstGeom>
        </p:spPr>
      </p:pic>
    </p:spTree>
    <p:extLst>
      <p:ext uri="{BB962C8B-B14F-4D97-AF65-F5344CB8AC3E}">
        <p14:creationId xmlns:p14="http://schemas.microsoft.com/office/powerpoint/2010/main" val="2434345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42"/>
                                        </p:tgtEl>
                                        <p:attrNameLst>
                                          <p:attrName>style.visibility</p:attrName>
                                        </p:attrNameLst>
                                      </p:cBhvr>
                                      <p:to>
                                        <p:strVal val="visible"/>
                                      </p:to>
                                    </p:set>
                                    <p:animEffect transition="in" filter="fade">
                                      <p:cBhvr>
                                        <p:cTn id="10" dur="500"/>
                                        <p:tgtEl>
                                          <p:spTgt spid="10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fade">
                                      <p:cBhvr>
                                        <p:cTn id="31" dur="500"/>
                                        <p:tgtEl>
                                          <p:spTgt spid="138"/>
                                        </p:tgtEl>
                                      </p:cBhvr>
                                    </p:animEffect>
                                  </p:childTnLst>
                                </p:cTn>
                              </p:par>
                              <p:par>
                                <p:cTn id="32" presetID="10" presetClass="entr" presetSubtype="0" fill="hold"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46"/>
                                        </p:tgtEl>
                                        <p:attrNameLst>
                                          <p:attrName>style.visibility</p:attrName>
                                        </p:attrNameLst>
                                      </p:cBhvr>
                                      <p:to>
                                        <p:strVal val="visible"/>
                                      </p:to>
                                    </p:set>
                                    <p:animEffect transition="in" filter="fade">
                                      <p:cBhvr>
                                        <p:cTn id="39" dur="500"/>
                                        <p:tgtEl>
                                          <p:spTgt spid="1046"/>
                                        </p:tgtEl>
                                      </p:cBhvr>
                                    </p:animEffect>
                                  </p:childTnLst>
                                </p:cTn>
                              </p:par>
                              <p:par>
                                <p:cTn id="40" presetID="10" presetClass="entr" presetSubtype="0" fill="hold" nodeType="withEffect">
                                  <p:stCondLst>
                                    <p:cond delay="0"/>
                                  </p:stCondLst>
                                  <p:childTnLst>
                                    <p:set>
                                      <p:cBhvr>
                                        <p:cTn id="41" dur="1" fill="hold">
                                          <p:stCondLst>
                                            <p:cond delay="0"/>
                                          </p:stCondLst>
                                        </p:cTn>
                                        <p:tgtEl>
                                          <p:spTgt spid="1077"/>
                                        </p:tgtEl>
                                        <p:attrNameLst>
                                          <p:attrName>style.visibility</p:attrName>
                                        </p:attrNameLst>
                                      </p:cBhvr>
                                      <p:to>
                                        <p:strVal val="visible"/>
                                      </p:to>
                                    </p:set>
                                    <p:animEffect transition="in" filter="fade">
                                      <p:cBhvr>
                                        <p:cTn id="42" dur="500"/>
                                        <p:tgtEl>
                                          <p:spTgt spid="10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fade">
                                      <p:cBhvr>
                                        <p:cTn id="60" dur="500"/>
                                        <p:tgtEl>
                                          <p:spTgt spid="129"/>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10"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633-78EE-40AF-A300-4E9FD75FCA9A}"/>
              </a:ext>
            </a:extLst>
          </p:cNvPr>
          <p:cNvSpPr>
            <a:spLocks noGrp="1"/>
          </p:cNvSpPr>
          <p:nvPr>
            <p:ph type="title"/>
          </p:nvPr>
        </p:nvSpPr>
        <p:spPr/>
        <p:txBody>
          <a:bodyPr/>
          <a:lstStyle/>
          <a:p>
            <a:r>
              <a:rPr lang="en-US"/>
              <a:t>Materialized view</a:t>
            </a:r>
            <a:endParaRPr lang="nl-NL"/>
          </a:p>
        </p:txBody>
      </p:sp>
      <p:sp>
        <p:nvSpPr>
          <p:cNvPr id="4" name="Text Placeholder 3">
            <a:extLst>
              <a:ext uri="{FF2B5EF4-FFF2-40B4-BE49-F238E27FC236}">
                <a16:creationId xmlns:a16="http://schemas.microsoft.com/office/drawing/2014/main" id="{EF470760-C6B0-407B-9510-8831B6286E7E}"/>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73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1EE0-5114-441C-A930-CCB324AABC30}"/>
              </a:ext>
            </a:extLst>
          </p:cNvPr>
          <p:cNvSpPr>
            <a:spLocks noGrp="1"/>
          </p:cNvSpPr>
          <p:nvPr>
            <p:ph type="title"/>
          </p:nvPr>
        </p:nvSpPr>
        <p:spPr/>
        <p:txBody>
          <a:bodyPr/>
          <a:lstStyle/>
          <a:p>
            <a:r>
              <a:rPr lang="en-US"/>
              <a:t>Creating a materialized view</a:t>
            </a:r>
            <a:endParaRPr lang="nl-NL"/>
          </a:p>
        </p:txBody>
      </p:sp>
      <p:graphicFrame>
        <p:nvGraphicFramePr>
          <p:cNvPr id="6" name="Content Placeholder 3">
            <a:extLst>
              <a:ext uri="{FF2B5EF4-FFF2-40B4-BE49-F238E27FC236}">
                <a16:creationId xmlns:a16="http://schemas.microsoft.com/office/drawing/2014/main" id="{AC5680CC-831D-4744-B8AA-A4B1BB399E1F}"/>
              </a:ext>
            </a:extLst>
          </p:cNvPr>
          <p:cNvGraphicFramePr>
            <a:graphicFrameLocks noGrp="1"/>
          </p:cNvGraphicFramePr>
          <p:nvPr>
            <p:ph idx="1"/>
            <p:extLst>
              <p:ext uri="{D42A27DB-BD31-4B8C-83A1-F6EECF244321}">
                <p14:modId xmlns:p14="http://schemas.microsoft.com/office/powerpoint/2010/main" val="3976961771"/>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06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48F7A819-CB6C-4515-AE8B-3689460EE97E}"/>
                                            </p:graphicEl>
                                          </p:spTgt>
                                        </p:tgtEl>
                                        <p:attrNameLst>
                                          <p:attrName>style.visibility</p:attrName>
                                        </p:attrNameLst>
                                      </p:cBhvr>
                                      <p:to>
                                        <p:strVal val="visible"/>
                                      </p:to>
                                    </p:set>
                                    <p:animEffect transition="in" filter="fade">
                                      <p:cBhvr>
                                        <p:cTn id="7" dur="500"/>
                                        <p:tgtEl>
                                          <p:spTgt spid="6">
                                            <p:graphicEl>
                                              <a:dgm id="{48F7A819-CB6C-4515-AE8B-3689460EE97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80788C7-2C20-471C-863D-799F1E3462F8}"/>
                                            </p:graphicEl>
                                          </p:spTgt>
                                        </p:tgtEl>
                                        <p:attrNameLst>
                                          <p:attrName>style.visibility</p:attrName>
                                        </p:attrNameLst>
                                      </p:cBhvr>
                                      <p:to>
                                        <p:strVal val="visible"/>
                                      </p:to>
                                    </p:set>
                                    <p:animEffect transition="in" filter="fade">
                                      <p:cBhvr>
                                        <p:cTn id="10" dur="500"/>
                                        <p:tgtEl>
                                          <p:spTgt spid="6">
                                            <p:graphicEl>
                                              <a:dgm id="{D80788C7-2C20-471C-863D-799F1E3462F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49ABF20-6D26-49E2-AA3E-A3E84728F55D}"/>
                                            </p:graphicEl>
                                          </p:spTgt>
                                        </p:tgtEl>
                                        <p:attrNameLst>
                                          <p:attrName>style.visibility</p:attrName>
                                        </p:attrNameLst>
                                      </p:cBhvr>
                                      <p:to>
                                        <p:strVal val="visible"/>
                                      </p:to>
                                    </p:set>
                                    <p:animEffect transition="in" filter="fade">
                                      <p:cBhvr>
                                        <p:cTn id="15" dur="500"/>
                                        <p:tgtEl>
                                          <p:spTgt spid="6">
                                            <p:graphicEl>
                                              <a:dgm id="{949ABF20-6D26-49E2-AA3E-A3E84728F55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F5E3250-9004-4A9E-83F3-FFD03477525D}"/>
                                            </p:graphicEl>
                                          </p:spTgt>
                                        </p:tgtEl>
                                        <p:attrNameLst>
                                          <p:attrName>style.visibility</p:attrName>
                                        </p:attrNameLst>
                                      </p:cBhvr>
                                      <p:to>
                                        <p:strVal val="visible"/>
                                      </p:to>
                                    </p:set>
                                    <p:animEffect transition="in" filter="fade">
                                      <p:cBhvr>
                                        <p:cTn id="18" dur="500"/>
                                        <p:tgtEl>
                                          <p:spTgt spid="6">
                                            <p:graphicEl>
                                              <a:dgm id="{0F5E3250-9004-4A9E-83F3-FFD03477525D}"/>
                                            </p:graphicEl>
                                          </p:spTgt>
                                        </p:tgtEl>
                                      </p:cBhvr>
                                    </p:animEffect>
                                  </p:childTnLst>
                                </p:cTn>
                              </p:par>
                              <p:par>
                                <p:cTn id="19" presetID="9" presetClass="emph" presetSubtype="0" grpId="1" nodeType="withEffect">
                                  <p:stCondLst>
                                    <p:cond delay="0"/>
                                  </p:stCondLst>
                                  <p:childTnLst>
                                    <p:set>
                                      <p:cBhvr>
                                        <p:cTn id="20" dur="indefinite"/>
                                        <p:tgtEl>
                                          <p:spTgt spid="6">
                                            <p:graphicEl>
                                              <a:dgm id="{48F7A819-CB6C-4515-AE8B-3689460EE97E}"/>
                                            </p:graphicEl>
                                          </p:spTgt>
                                        </p:tgtEl>
                                        <p:attrNameLst>
                                          <p:attrName>style.opacity</p:attrName>
                                        </p:attrNameLst>
                                      </p:cBhvr>
                                      <p:to>
                                        <p:strVal val="0.25"/>
                                      </p:to>
                                    </p:set>
                                    <p:animEffect filter="image" prLst="opacity: 0.25">
                                      <p:cBhvr rctx="IE">
                                        <p:cTn id="21" dur="indefinite"/>
                                        <p:tgtEl>
                                          <p:spTgt spid="6">
                                            <p:graphicEl>
                                              <a:dgm id="{48F7A819-CB6C-4515-AE8B-3689460EE97E}"/>
                                            </p:graphicEl>
                                          </p:spTgt>
                                        </p:tgtEl>
                                      </p:cBhvr>
                                    </p:animEffect>
                                  </p:childTnLst>
                                </p:cTn>
                              </p:par>
                              <p:par>
                                <p:cTn id="22" presetID="9" presetClass="emph" presetSubtype="0" grpId="1" nodeType="withEffect">
                                  <p:stCondLst>
                                    <p:cond delay="0"/>
                                  </p:stCondLst>
                                  <p:childTnLst>
                                    <p:set>
                                      <p:cBhvr>
                                        <p:cTn id="23" dur="indefinite"/>
                                        <p:tgtEl>
                                          <p:spTgt spid="6">
                                            <p:graphicEl>
                                              <a:dgm id="{D80788C7-2C20-471C-863D-799F1E3462F8}"/>
                                            </p:graphicEl>
                                          </p:spTgt>
                                        </p:tgtEl>
                                        <p:attrNameLst>
                                          <p:attrName>style.opacity</p:attrName>
                                        </p:attrNameLst>
                                      </p:cBhvr>
                                      <p:to>
                                        <p:strVal val="0.25"/>
                                      </p:to>
                                    </p:set>
                                    <p:animEffect filter="image" prLst="opacity: 0.25">
                                      <p:cBhvr rctx="IE">
                                        <p:cTn id="24" dur="indefinite"/>
                                        <p:tgtEl>
                                          <p:spTgt spid="6">
                                            <p:graphicEl>
                                              <a:dgm id="{D80788C7-2C20-471C-863D-799F1E3462F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56317322-AA77-4A18-96EE-F8143403975A}"/>
                                            </p:graphicEl>
                                          </p:spTgt>
                                        </p:tgtEl>
                                        <p:attrNameLst>
                                          <p:attrName>style.visibility</p:attrName>
                                        </p:attrNameLst>
                                      </p:cBhvr>
                                      <p:to>
                                        <p:strVal val="visible"/>
                                      </p:to>
                                    </p:set>
                                    <p:animEffect transition="in" filter="fade">
                                      <p:cBhvr>
                                        <p:cTn id="29" dur="500"/>
                                        <p:tgtEl>
                                          <p:spTgt spid="6">
                                            <p:graphicEl>
                                              <a:dgm id="{56317322-AA77-4A18-96EE-F8143403975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73E08CEE-CF31-4012-8A3C-F52B821743CA}"/>
                                            </p:graphicEl>
                                          </p:spTgt>
                                        </p:tgtEl>
                                        <p:attrNameLst>
                                          <p:attrName>style.visibility</p:attrName>
                                        </p:attrNameLst>
                                      </p:cBhvr>
                                      <p:to>
                                        <p:strVal val="visible"/>
                                      </p:to>
                                    </p:set>
                                    <p:animEffect transition="in" filter="fade">
                                      <p:cBhvr>
                                        <p:cTn id="32" dur="500"/>
                                        <p:tgtEl>
                                          <p:spTgt spid="6">
                                            <p:graphicEl>
                                              <a:dgm id="{73E08CEE-CF31-4012-8A3C-F52B821743CA}"/>
                                            </p:graphicEl>
                                          </p:spTgt>
                                        </p:tgtEl>
                                      </p:cBhvr>
                                    </p:animEffect>
                                  </p:childTnLst>
                                </p:cTn>
                              </p:par>
                              <p:par>
                                <p:cTn id="33" presetID="9" presetClass="emph" presetSubtype="0" grpId="1" nodeType="withEffect">
                                  <p:stCondLst>
                                    <p:cond delay="0"/>
                                  </p:stCondLst>
                                  <p:childTnLst>
                                    <p:set>
                                      <p:cBhvr>
                                        <p:cTn id="34" dur="indefinite"/>
                                        <p:tgtEl>
                                          <p:spTgt spid="6">
                                            <p:graphicEl>
                                              <a:dgm id="{949ABF20-6D26-49E2-AA3E-A3E84728F55D}"/>
                                            </p:graphicEl>
                                          </p:spTgt>
                                        </p:tgtEl>
                                        <p:attrNameLst>
                                          <p:attrName>style.opacity</p:attrName>
                                        </p:attrNameLst>
                                      </p:cBhvr>
                                      <p:to>
                                        <p:strVal val="0.25"/>
                                      </p:to>
                                    </p:set>
                                    <p:animEffect filter="image" prLst="opacity: 0.25">
                                      <p:cBhvr rctx="IE">
                                        <p:cTn id="35" dur="indefinite"/>
                                        <p:tgtEl>
                                          <p:spTgt spid="6">
                                            <p:graphicEl>
                                              <a:dgm id="{949ABF20-6D26-49E2-AA3E-A3E84728F55D}"/>
                                            </p:graphicEl>
                                          </p:spTgt>
                                        </p:tgtEl>
                                      </p:cBhvr>
                                    </p:animEffect>
                                  </p:childTnLst>
                                </p:cTn>
                              </p:par>
                              <p:par>
                                <p:cTn id="36" presetID="9" presetClass="emph" presetSubtype="0" grpId="1" nodeType="withEffect">
                                  <p:stCondLst>
                                    <p:cond delay="0"/>
                                  </p:stCondLst>
                                  <p:childTnLst>
                                    <p:set>
                                      <p:cBhvr>
                                        <p:cTn id="37" dur="indefinite"/>
                                        <p:tgtEl>
                                          <p:spTgt spid="6">
                                            <p:graphicEl>
                                              <a:dgm id="{0F5E3250-9004-4A9E-83F3-FFD03477525D}"/>
                                            </p:graphicEl>
                                          </p:spTgt>
                                        </p:tgtEl>
                                        <p:attrNameLst>
                                          <p:attrName>style.opacity</p:attrName>
                                        </p:attrNameLst>
                                      </p:cBhvr>
                                      <p:to>
                                        <p:strVal val="0.25"/>
                                      </p:to>
                                    </p:set>
                                    <p:animEffect filter="image" prLst="opacity: 0.25">
                                      <p:cBhvr rctx="IE">
                                        <p:cTn id="38" dur="indefinite"/>
                                        <p:tgtEl>
                                          <p:spTgt spid="6">
                                            <p:graphicEl>
                                              <a:dgm id="{0F5E3250-9004-4A9E-83F3-FFD03477525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DE4A8923-6DA6-423B-874F-31465C7797BD}"/>
                                            </p:graphicEl>
                                          </p:spTgt>
                                        </p:tgtEl>
                                        <p:attrNameLst>
                                          <p:attrName>style.visibility</p:attrName>
                                        </p:attrNameLst>
                                      </p:cBhvr>
                                      <p:to>
                                        <p:strVal val="visible"/>
                                      </p:to>
                                    </p:set>
                                    <p:animEffect transition="in" filter="fade">
                                      <p:cBhvr>
                                        <p:cTn id="43" dur="500"/>
                                        <p:tgtEl>
                                          <p:spTgt spid="6">
                                            <p:graphicEl>
                                              <a:dgm id="{DE4A8923-6DA6-423B-874F-31465C7797B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91BAB38B-4C32-46A2-A444-BF2BA1D8DF6E}"/>
                                            </p:graphicEl>
                                          </p:spTgt>
                                        </p:tgtEl>
                                        <p:attrNameLst>
                                          <p:attrName>style.visibility</p:attrName>
                                        </p:attrNameLst>
                                      </p:cBhvr>
                                      <p:to>
                                        <p:strVal val="visible"/>
                                      </p:to>
                                    </p:set>
                                    <p:animEffect transition="in" filter="fade">
                                      <p:cBhvr>
                                        <p:cTn id="46" dur="500"/>
                                        <p:tgtEl>
                                          <p:spTgt spid="6">
                                            <p:graphicEl>
                                              <a:dgm id="{91BAB38B-4C32-46A2-A444-BF2BA1D8DF6E}"/>
                                            </p:graphicEl>
                                          </p:spTgt>
                                        </p:tgtEl>
                                      </p:cBhvr>
                                    </p:animEffect>
                                  </p:childTnLst>
                                </p:cTn>
                              </p:par>
                              <p:par>
                                <p:cTn id="47" presetID="9" presetClass="emph" presetSubtype="0" grpId="1" nodeType="withEffect">
                                  <p:stCondLst>
                                    <p:cond delay="0"/>
                                  </p:stCondLst>
                                  <p:childTnLst>
                                    <p:set>
                                      <p:cBhvr>
                                        <p:cTn id="48" dur="indefinite"/>
                                        <p:tgtEl>
                                          <p:spTgt spid="6">
                                            <p:graphicEl>
                                              <a:dgm id="{56317322-AA77-4A18-96EE-F8143403975A}"/>
                                            </p:graphicEl>
                                          </p:spTgt>
                                        </p:tgtEl>
                                        <p:attrNameLst>
                                          <p:attrName>style.opacity</p:attrName>
                                        </p:attrNameLst>
                                      </p:cBhvr>
                                      <p:to>
                                        <p:strVal val="0.25"/>
                                      </p:to>
                                    </p:set>
                                    <p:animEffect filter="image" prLst="opacity: 0.25">
                                      <p:cBhvr rctx="IE">
                                        <p:cTn id="49" dur="indefinite"/>
                                        <p:tgtEl>
                                          <p:spTgt spid="6">
                                            <p:graphicEl>
                                              <a:dgm id="{56317322-AA77-4A18-96EE-F8143403975A}"/>
                                            </p:graphicEl>
                                          </p:spTgt>
                                        </p:tgtEl>
                                      </p:cBhvr>
                                    </p:animEffect>
                                  </p:childTnLst>
                                </p:cTn>
                              </p:par>
                              <p:par>
                                <p:cTn id="50" presetID="9" presetClass="emph" presetSubtype="0" grpId="1" nodeType="withEffect">
                                  <p:stCondLst>
                                    <p:cond delay="0"/>
                                  </p:stCondLst>
                                  <p:childTnLst>
                                    <p:set>
                                      <p:cBhvr>
                                        <p:cTn id="51" dur="indefinite"/>
                                        <p:tgtEl>
                                          <p:spTgt spid="6">
                                            <p:graphicEl>
                                              <a:dgm id="{73E08CEE-CF31-4012-8A3C-F52B821743CA}"/>
                                            </p:graphicEl>
                                          </p:spTgt>
                                        </p:tgtEl>
                                        <p:attrNameLst>
                                          <p:attrName>style.opacity</p:attrName>
                                        </p:attrNameLst>
                                      </p:cBhvr>
                                      <p:to>
                                        <p:strVal val="0.25"/>
                                      </p:to>
                                    </p:set>
                                    <p:animEffect filter="image" prLst="opacity: 0.25">
                                      <p:cBhvr rctx="IE">
                                        <p:cTn id="52" dur="indefinite"/>
                                        <p:tgtEl>
                                          <p:spTgt spid="6">
                                            <p:graphicEl>
                                              <a:dgm id="{73E08CEE-CF31-4012-8A3C-F52B821743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dirty="0"/>
              <a:t>Materialized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extLst>
              <p:ext uri="{D42A27DB-BD31-4B8C-83A1-F6EECF244321}">
                <p14:modId xmlns:p14="http://schemas.microsoft.com/office/powerpoint/2010/main" val="3685223914"/>
              </p:ext>
            </p:extLst>
          </p:nvPr>
        </p:nvGraphicFramePr>
        <p:xfrm>
          <a:off x="888274" y="3653106"/>
          <a:ext cx="3517042" cy="1636930"/>
        </p:xfrm>
        <a:graphic>
          <a:graphicData uri="http://schemas.openxmlformats.org/drawingml/2006/table">
            <a:tbl>
              <a:tblPr firstRow="1" bandRow="1">
                <a:tableStyleId>{3C2FFA5D-87B4-456A-9821-1D502468CF0F}</a:tableStyleId>
              </a:tblPr>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Order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User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Create Date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123abc</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6/17/17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456efg</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3/14/17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789hij</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8/1/16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012klm</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dirty="0">
                        <a:solidFill>
                          <a:schemeClr val="bg2"/>
                        </a:solidFill>
                      </a:endParaRPr>
                    </a:p>
                  </a:txBody>
                  <a:tcPr marL="89642" marR="89642" marT="44821" marB="44821"/>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accent1"/>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algn="ctr" defTabSz="914367">
              <a:lnSpc>
                <a:spcPct val="90000"/>
              </a:lnSpc>
              <a:spcAft>
                <a:spcPts val="588"/>
              </a:spcAft>
              <a:defRPr/>
            </a:pPr>
            <a:r>
              <a:rPr lang="en-US" sz="1200" kern="0"/>
              <a:t>Azure Cosmos</a:t>
            </a:r>
            <a:r>
              <a:rPr kumimoji="0" lang="en-US" sz="1200" b="0" i="0" u="none" strike="noStrike" kern="0" cap="none" spc="0" normalizeH="0" baseline="0" noProof="0">
                <a:ln>
                  <a:noFill/>
                </a:ln>
                <a:effectLst/>
                <a:uLnTx/>
                <a:uFillTx/>
              </a:rPr>
              <a:t> DB</a:t>
            </a:r>
            <a:endParaRPr lang="en-US" sz="1200" b="0" i="0" u="none" strike="noStrike" kern="0" cap="none" spc="0" baseline="0" noProof="0">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accent1"/>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extLst>
              <p:ext uri="{D42A27DB-BD31-4B8C-83A1-F6EECF244321}">
                <p14:modId xmlns:p14="http://schemas.microsoft.com/office/powerpoint/2010/main" val="3189283044"/>
              </p:ext>
            </p:extLst>
          </p:nvPr>
        </p:nvGraphicFramePr>
        <p:xfrm>
          <a:off x="7786928" y="3653106"/>
          <a:ext cx="3520440" cy="1212008"/>
        </p:xfrm>
        <a:graphic>
          <a:graphicData uri="http://schemas.openxmlformats.org/drawingml/2006/table">
            <a:tbl>
              <a:tblPr firstRow="1" bandRow="1">
                <a:tableStyleId>{3C2FFA5D-87B4-456A-9821-1D502468CF0F}</a:tableStyleId>
              </a:tblPr>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dirty="0">
                          <a:solidFill>
                            <a:schemeClr val="bg2"/>
                          </a:solidFill>
                        </a:rPr>
                        <a:t>User</a:t>
                      </a:r>
                      <a:endParaRPr lang="en-US" sz="1400" b="0" kern="1200" dirty="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2"/>
                          </a:solidFill>
                        </a:rPr>
                        <a:t>Total Orders</a:t>
                      </a:r>
                      <a:endParaRPr lang="en-US" sz="1400" b="0" kern="120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2</a:t>
                      </a:r>
                    </a:p>
                  </a:txBody>
                  <a:tcPr marL="89642" marR="89642" marT="44821" marB="44821"/>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accent1"/>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455857"/>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effectLst/>
                <a:uLnTx/>
                <a:uFillTx/>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2" y="2600900"/>
            <a:ext cx="1985236" cy="768879"/>
          </a:xfrm>
          <a:prstGeom prst="straightConnector1">
            <a:avLst/>
          </a:prstGeom>
          <a:noFill/>
          <a:ln w="19050" cap="flat" cmpd="sng" algn="ctr">
            <a:solidFill>
              <a:schemeClr val="accent1"/>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algn="ctr"/>
              <a:r>
                <a:rPr lang="en-US" sz="1200">
                  <a:latin typeface="Segoe UI" panose="020B0502040204020203" pitchFamily="34" charset="0"/>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5CFADB2-462F-4077-A1F3-E0A5B73ED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06" y="3735476"/>
            <a:ext cx="695325" cy="695325"/>
          </a:xfrm>
          <a:prstGeom prst="rect">
            <a:avLst/>
          </a:prstGeom>
        </p:spPr>
      </p:pic>
      <p:sp>
        <p:nvSpPr>
          <p:cNvPr id="62" name="Title 61">
            <a:extLst>
              <a:ext uri="{FF2B5EF4-FFF2-40B4-BE49-F238E27FC236}">
                <a16:creationId xmlns:a16="http://schemas.microsoft.com/office/drawing/2014/main" id="{674D32B9-8848-4935-8D95-E59C6FB4459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2DFDBFE-B1E8-4937-95AC-3F343D8BF4DA}"/>
              </a:ext>
            </a:extLst>
          </p:cNvPr>
          <p:cNvPicPr>
            <a:picLocks noGrp="1" noChangeAspect="1"/>
          </p:cNvPicPr>
          <p:nvPr>
            <p:ph idx="429496729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3468" y="3735474"/>
            <a:ext cx="695325" cy="695325"/>
          </a:xfrm>
        </p:spPr>
      </p:pic>
      <p:pic>
        <p:nvPicPr>
          <p:cNvPr id="7" name="Graphic 6">
            <a:extLst>
              <a:ext uri="{FF2B5EF4-FFF2-40B4-BE49-F238E27FC236}">
                <a16:creationId xmlns:a16="http://schemas.microsoft.com/office/drawing/2014/main" id="{B9B5D1D5-E169-40CA-9875-B165426EF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7847" y="3738837"/>
            <a:ext cx="695325" cy="695325"/>
          </a:xfrm>
          <a:prstGeom prst="rect">
            <a:avLst/>
          </a:prstGeom>
        </p:spPr>
      </p:pic>
      <p:pic>
        <p:nvPicPr>
          <p:cNvPr id="1026" name="Picture 2" descr="asf - Revision 1885802: /kafka/site/logos">
            <a:extLst>
              <a:ext uri="{FF2B5EF4-FFF2-40B4-BE49-F238E27FC236}">
                <a16:creationId xmlns:a16="http://schemas.microsoft.com/office/drawing/2014/main" id="{49EEA45C-AEBE-46D9-90B6-3D8B6A96A01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4">
            <a:extLst>
              <a:ext uri="{FF2B5EF4-FFF2-40B4-BE49-F238E27FC236}">
                <a16:creationId xmlns:a16="http://schemas.microsoft.com/office/drawing/2014/main" id="{78353DCE-1E68-4606-BDBF-F2389695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3128" y="3735476"/>
            <a:ext cx="695325" cy="695325"/>
          </a:xfrm>
          <a:prstGeom prst="rect">
            <a:avLst/>
          </a:prstGeom>
        </p:spPr>
      </p:pic>
      <p:pic>
        <p:nvPicPr>
          <p:cNvPr id="8" name="Graphic 7">
            <a:extLst>
              <a:ext uri="{FF2B5EF4-FFF2-40B4-BE49-F238E27FC236}">
                <a16:creationId xmlns:a16="http://schemas.microsoft.com/office/drawing/2014/main" id="{B643D638-4E27-4C96-AD70-305AA6B1AD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86560" y="3735475"/>
            <a:ext cx="695324" cy="695324"/>
          </a:xfrm>
          <a:prstGeom prst="rect">
            <a:avLst/>
          </a:prstGeom>
        </p:spPr>
      </p:pic>
      <p:cxnSp>
        <p:nvCxnSpPr>
          <p:cNvPr id="16" name="Straight Arrow Connector 15">
            <a:extLst>
              <a:ext uri="{FF2B5EF4-FFF2-40B4-BE49-F238E27FC236}">
                <a16:creationId xmlns:a16="http://schemas.microsoft.com/office/drawing/2014/main" id="{C1BB5AF6-7232-4DE9-ADEC-8C89C3F0D20E}"/>
              </a:ext>
            </a:extLst>
          </p:cNvPr>
          <p:cNvCxnSpPr>
            <a:cxnSpLocks/>
            <a:stCxn id="1026" idx="3"/>
            <a:endCxn id="7"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3939F8-FBDD-4A5A-B0EE-351FE16076A6}"/>
              </a:ext>
            </a:extLst>
          </p:cNvPr>
          <p:cNvCxnSpPr>
            <a:cxnSpLocks/>
            <a:stCxn id="7" idx="3"/>
            <a:endCxn id="57"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556145-470C-4909-860F-31BBA6AD4D4D}"/>
              </a:ext>
            </a:extLst>
          </p:cNvPr>
          <p:cNvCxnSpPr>
            <a:cxnSpLocks/>
            <a:stCxn id="10" idx="3"/>
            <a:endCxn id="14" idx="1"/>
          </p:cNvCxnSpPr>
          <p:nvPr/>
        </p:nvCxnSpPr>
        <p:spPr>
          <a:xfrm>
            <a:off x="6592631" y="4083139"/>
            <a:ext cx="5104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078815-FE20-4BFF-A7A5-42992932A9A1}"/>
              </a:ext>
            </a:extLst>
          </p:cNvPr>
          <p:cNvCxnSpPr>
            <a:cxnSpLocks/>
            <a:stCxn id="5" idx="3"/>
            <a:endCxn id="10" idx="1"/>
          </p:cNvCxnSpPr>
          <p:nvPr/>
        </p:nvCxnSpPr>
        <p:spPr>
          <a:xfrm>
            <a:off x="5408793" y="4083137"/>
            <a:ext cx="488513"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951AF853-3D1D-43FC-AA6B-178EF7CDC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5658" y="3738837"/>
            <a:ext cx="695325" cy="695325"/>
          </a:xfrm>
          <a:prstGeom prst="rect">
            <a:avLst/>
          </a:prstGeom>
        </p:spPr>
      </p:pic>
      <p:cxnSp>
        <p:nvCxnSpPr>
          <p:cNvPr id="59" name="Straight Arrow Connector 58">
            <a:extLst>
              <a:ext uri="{FF2B5EF4-FFF2-40B4-BE49-F238E27FC236}">
                <a16:creationId xmlns:a16="http://schemas.microsoft.com/office/drawing/2014/main" id="{1E20739D-4E64-48F0-9FD1-511A7AF210A5}"/>
              </a:ext>
            </a:extLst>
          </p:cNvPr>
          <p:cNvCxnSpPr>
            <a:cxnSpLocks/>
            <a:stCxn id="57" idx="3"/>
            <a:endCxn id="5" idx="1"/>
          </p:cNvCxnSpPr>
          <p:nvPr/>
        </p:nvCxnSpPr>
        <p:spPr>
          <a:xfrm flipV="1">
            <a:off x="4180983" y="4083137"/>
            <a:ext cx="532485" cy="33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FE1D90-FBC7-40E1-9186-61D58C2B8C95}"/>
              </a:ext>
            </a:extLst>
          </p:cNvPr>
          <p:cNvCxnSpPr>
            <a:cxnSpLocks/>
            <a:stCxn id="14" idx="3"/>
            <a:endCxn id="8" idx="1"/>
          </p:cNvCxnSpPr>
          <p:nvPr/>
        </p:nvCxnSpPr>
        <p:spPr>
          <a:xfrm flipV="1">
            <a:off x="7798453" y="4083137"/>
            <a:ext cx="2988107" cy="2"/>
          </a:xfrm>
          <a:prstGeom prst="straightConnector1">
            <a:avLst/>
          </a:prstGeom>
          <a:ln w="28575">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23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3162" y="4110976"/>
            <a:ext cx="695325" cy="695325"/>
          </a:xfrm>
          <a:prstGeom prst="rect">
            <a:avLst/>
          </a:prstGeom>
        </p:spPr>
      </p:pic>
      <p:cxnSp>
        <p:nvCxnSpPr>
          <p:cNvPr id="8" name="Straight Arrow Connector 7">
            <a:extLst>
              <a:ext uri="{FF2B5EF4-FFF2-40B4-BE49-F238E27FC236}">
                <a16:creationId xmlns:a16="http://schemas.microsoft.com/office/drawing/2014/main" id="{49729635-0FBA-495E-8021-30E14E73EA14}"/>
              </a:ext>
            </a:extLst>
          </p:cNvPr>
          <p:cNvCxnSpPr>
            <a:cxnSpLocks/>
            <a:stCxn id="81" idx="3"/>
            <a:endCxn id="1042" idx="1"/>
          </p:cNvCxnSpPr>
          <p:nvPr/>
        </p:nvCxnSpPr>
        <p:spPr>
          <a:xfrm>
            <a:off x="1487349" y="4455273"/>
            <a:ext cx="1395194"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1042" idx="3"/>
            <a:endCxn id="10" idx="1"/>
          </p:cNvCxnSpPr>
          <p:nvPr/>
        </p:nvCxnSpPr>
        <p:spPr>
          <a:xfrm>
            <a:off x="3577868" y="4455329"/>
            <a:ext cx="569470" cy="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7338" y="4111032"/>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842663" y="4458639"/>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9AEDDF66-9AC0-45AA-967C-6EF66BB60D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86" y="2197942"/>
            <a:ext cx="695325" cy="695325"/>
          </a:xfrm>
          <a:prstGeom prst="rect">
            <a:avLst/>
          </a:prstGeom>
        </p:spPr>
      </p:pic>
      <p:pic>
        <p:nvPicPr>
          <p:cNvPr id="23" name="Content Placeholder 4">
            <a:extLst>
              <a:ext uri="{FF2B5EF4-FFF2-40B4-BE49-F238E27FC236}">
                <a16:creationId xmlns:a16="http://schemas.microsoft.com/office/drawing/2014/main" id="{6C6B23D7-C09D-41C0-B62E-265951BCB2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0492" y="5655728"/>
            <a:ext cx="695325" cy="695325"/>
          </a:xfrm>
          <a:prstGeom prst="rect">
            <a:avLst/>
          </a:prstGeom>
        </p:spPr>
      </p:pic>
      <p:cxnSp>
        <p:nvCxnSpPr>
          <p:cNvPr id="25" name="Straight Arrow Connector 24">
            <a:extLst>
              <a:ext uri="{FF2B5EF4-FFF2-40B4-BE49-F238E27FC236}">
                <a16:creationId xmlns:a16="http://schemas.microsoft.com/office/drawing/2014/main" id="{4B6D8D60-3DF2-4928-B4D4-A3AF118F3014}"/>
              </a:ext>
            </a:extLst>
          </p:cNvPr>
          <p:cNvCxnSpPr>
            <a:cxnSpLocks/>
            <a:stCxn id="1077" idx="3"/>
            <a:endCxn id="22" idx="1"/>
          </p:cNvCxnSpPr>
          <p:nvPr/>
        </p:nvCxnSpPr>
        <p:spPr>
          <a:xfrm>
            <a:off x="5995900" y="2544968"/>
            <a:ext cx="563086" cy="6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3" name="Graphic 72">
            <a:extLst>
              <a:ext uri="{FF2B5EF4-FFF2-40B4-BE49-F238E27FC236}">
                <a16:creationId xmlns:a16="http://schemas.microsoft.com/office/drawing/2014/main" id="{F21B548F-5E2B-4EA4-BFE2-47D400F0FC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3134" y="5658910"/>
            <a:ext cx="695324" cy="695324"/>
          </a:xfrm>
          <a:prstGeom prst="rect">
            <a:avLst/>
          </a:prstGeom>
        </p:spPr>
      </p:pic>
      <p:pic>
        <p:nvPicPr>
          <p:cNvPr id="1042" name="Graphic 1041">
            <a:extLst>
              <a:ext uri="{FF2B5EF4-FFF2-40B4-BE49-F238E27FC236}">
                <a16:creationId xmlns:a16="http://schemas.microsoft.com/office/drawing/2014/main" id="{ED772C90-4B2C-4A55-8FD6-7BC867BC5E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2543" y="4107666"/>
            <a:ext cx="695325" cy="695325"/>
          </a:xfrm>
          <a:prstGeom prst="rect">
            <a:avLst/>
          </a:prstGeom>
        </p:spPr>
      </p:pic>
      <p:cxnSp>
        <p:nvCxnSpPr>
          <p:cNvPr id="1046" name="Connector: Elbow 1045">
            <a:extLst>
              <a:ext uri="{FF2B5EF4-FFF2-40B4-BE49-F238E27FC236}">
                <a16:creationId xmlns:a16="http://schemas.microsoft.com/office/drawing/2014/main" id="{7260B951-BC63-4310-B187-38EDCAF9B659}"/>
              </a:ext>
            </a:extLst>
          </p:cNvPr>
          <p:cNvCxnSpPr>
            <a:cxnSpLocks/>
            <a:stCxn id="10" idx="0"/>
            <a:endCxn id="1077" idx="1"/>
          </p:cNvCxnSpPr>
          <p:nvPr/>
        </p:nvCxnSpPr>
        <p:spPr>
          <a:xfrm rot="5400000" flipH="1" flipV="1">
            <a:off x="4153158" y="2886811"/>
            <a:ext cx="1566064" cy="882378"/>
          </a:xfrm>
          <a:prstGeom prst="bentConnector2">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6" name="Graphic 105">
            <a:extLst>
              <a:ext uri="{FF2B5EF4-FFF2-40B4-BE49-F238E27FC236}">
                <a16:creationId xmlns:a16="http://schemas.microsoft.com/office/drawing/2014/main" id="{0F1F9FA2-1BDD-4AC5-8BB8-EE489640F1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85" y="5655729"/>
            <a:ext cx="695325" cy="695325"/>
          </a:xfrm>
          <a:prstGeom prst="rect">
            <a:avLst/>
          </a:prstGeom>
        </p:spPr>
      </p:pic>
      <p:cxnSp>
        <p:nvCxnSpPr>
          <p:cNvPr id="1063" name="Connector: Elbow 1062">
            <a:extLst>
              <a:ext uri="{FF2B5EF4-FFF2-40B4-BE49-F238E27FC236}">
                <a16:creationId xmlns:a16="http://schemas.microsoft.com/office/drawing/2014/main" id="{64ADFB79-ECF0-41B8-AAF9-027F7084B93C}"/>
              </a:ext>
            </a:extLst>
          </p:cNvPr>
          <p:cNvCxnSpPr>
            <a:cxnSpLocks/>
            <a:stCxn id="5" idx="2"/>
            <a:endCxn id="106" idx="1"/>
          </p:cNvCxnSpPr>
          <p:nvPr/>
        </p:nvCxnSpPr>
        <p:spPr>
          <a:xfrm rot="16200000" flipH="1">
            <a:off x="5531360" y="4975766"/>
            <a:ext cx="1197091" cy="858160"/>
          </a:xfrm>
          <a:prstGeom prst="bentConnector2">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56999C3-B719-4259-8B9F-4549E0C0B37E}"/>
              </a:ext>
            </a:extLst>
          </p:cNvPr>
          <p:cNvCxnSpPr>
            <a:cxnSpLocks/>
            <a:stCxn id="106" idx="3"/>
            <a:endCxn id="23" idx="1"/>
          </p:cNvCxnSpPr>
          <p:nvPr/>
        </p:nvCxnSpPr>
        <p:spPr>
          <a:xfrm flipV="1">
            <a:off x="7254310" y="6003391"/>
            <a:ext cx="62618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77" name="Graphic 1076">
            <a:extLst>
              <a:ext uri="{FF2B5EF4-FFF2-40B4-BE49-F238E27FC236}">
                <a16:creationId xmlns:a16="http://schemas.microsoft.com/office/drawing/2014/main" id="{C965C25B-C906-47D2-8666-BDAFAFC9E7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7379" y="2235707"/>
            <a:ext cx="618521" cy="618521"/>
          </a:xfrm>
          <a:prstGeom prst="rect">
            <a:avLst/>
          </a:prstGeom>
        </p:spPr>
      </p:pic>
      <p:cxnSp>
        <p:nvCxnSpPr>
          <p:cNvPr id="129" name="Straight Arrow Connector 128">
            <a:extLst>
              <a:ext uri="{FF2B5EF4-FFF2-40B4-BE49-F238E27FC236}">
                <a16:creationId xmlns:a16="http://schemas.microsoft.com/office/drawing/2014/main" id="{3FB2C7FC-2481-4EB8-B160-371AE6B2CCB8}"/>
              </a:ext>
            </a:extLst>
          </p:cNvPr>
          <p:cNvCxnSpPr>
            <a:cxnSpLocks/>
            <a:stCxn id="22" idx="3"/>
            <a:endCxn id="31" idx="1"/>
          </p:cNvCxnSpPr>
          <p:nvPr/>
        </p:nvCxnSpPr>
        <p:spPr>
          <a:xfrm flipV="1">
            <a:off x="7254311" y="2539898"/>
            <a:ext cx="656814"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8" name="Graphic 137">
            <a:extLst>
              <a:ext uri="{FF2B5EF4-FFF2-40B4-BE49-F238E27FC236}">
                <a16:creationId xmlns:a16="http://schemas.microsoft.com/office/drawing/2014/main" id="{1D8B30CF-4083-4C27-BD47-3693A4CBD8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3134" y="4136451"/>
            <a:ext cx="695324" cy="695324"/>
          </a:xfrm>
          <a:prstGeom prst="rect">
            <a:avLst/>
          </a:prstGeom>
        </p:spPr>
      </p:pic>
      <p:pic>
        <p:nvPicPr>
          <p:cNvPr id="81" name="Picture 2" descr="asf - Revision 1885802: /kafka/site/logos">
            <a:extLst>
              <a:ext uri="{FF2B5EF4-FFF2-40B4-BE49-F238E27FC236}">
                <a16:creationId xmlns:a16="http://schemas.microsoft.com/office/drawing/2014/main" id="{9706F754-F3AC-4E3D-8CA6-5F8A2AC78A5E}"/>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164324" y="4107555"/>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Arrow Connector 85">
            <a:extLst>
              <a:ext uri="{FF2B5EF4-FFF2-40B4-BE49-F238E27FC236}">
                <a16:creationId xmlns:a16="http://schemas.microsoft.com/office/drawing/2014/main" id="{5907696A-5E3D-4726-907D-85EAC967A3D3}"/>
              </a:ext>
            </a:extLst>
          </p:cNvPr>
          <p:cNvCxnSpPr>
            <a:cxnSpLocks/>
            <a:stCxn id="138" idx="1"/>
            <a:endCxn id="5" idx="3"/>
          </p:cNvCxnSpPr>
          <p:nvPr/>
        </p:nvCxnSpPr>
        <p:spPr>
          <a:xfrm flipH="1" flipV="1">
            <a:off x="6048487" y="4458639"/>
            <a:ext cx="5124647" cy="25474"/>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6999255-883A-4148-A43C-EB9EC38BB2C3}"/>
              </a:ext>
            </a:extLst>
          </p:cNvPr>
          <p:cNvCxnSpPr>
            <a:cxnSpLocks/>
            <a:stCxn id="73" idx="1"/>
            <a:endCxn id="23" idx="3"/>
          </p:cNvCxnSpPr>
          <p:nvPr/>
        </p:nvCxnSpPr>
        <p:spPr>
          <a:xfrm flipH="1" flipV="1">
            <a:off x="8575817" y="6003391"/>
            <a:ext cx="2597317" cy="3181"/>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59BA498-B3A3-483A-8ED8-65CB2456E402}"/>
              </a:ext>
            </a:extLst>
          </p:cNvPr>
          <p:cNvCxnSpPr>
            <a:cxnSpLocks/>
            <a:stCxn id="22" idx="2"/>
            <a:endCxn id="5" idx="0"/>
          </p:cNvCxnSpPr>
          <p:nvPr/>
        </p:nvCxnSpPr>
        <p:spPr>
          <a:xfrm rot="5400000">
            <a:off x="5694883" y="2899209"/>
            <a:ext cx="1217709" cy="1205824"/>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8F543BB-53C5-8A2E-5A90-7A0A4A8A1B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2490" y="2195343"/>
            <a:ext cx="695324" cy="695324"/>
          </a:xfrm>
          <a:prstGeom prst="rect">
            <a:avLst/>
          </a:prstGeom>
        </p:spPr>
      </p:pic>
      <p:cxnSp>
        <p:nvCxnSpPr>
          <p:cNvPr id="30" name="Straight Arrow Connector 29">
            <a:extLst>
              <a:ext uri="{FF2B5EF4-FFF2-40B4-BE49-F238E27FC236}">
                <a16:creationId xmlns:a16="http://schemas.microsoft.com/office/drawing/2014/main" id="{CEAA7793-2FBD-834A-4E10-14D03D300A6D}"/>
              </a:ext>
            </a:extLst>
          </p:cNvPr>
          <p:cNvCxnSpPr>
            <a:cxnSpLocks/>
            <a:stCxn id="29" idx="1"/>
            <a:endCxn id="31" idx="3"/>
          </p:cNvCxnSpPr>
          <p:nvPr/>
        </p:nvCxnSpPr>
        <p:spPr>
          <a:xfrm flipH="1" flipV="1">
            <a:off x="8600234" y="2539898"/>
            <a:ext cx="2572256" cy="3107"/>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1F36D415-9DDE-14A2-A80B-0A0BB7A9F9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11125" y="2195343"/>
            <a:ext cx="689109" cy="689109"/>
          </a:xfrm>
          <a:prstGeom prst="rect">
            <a:avLst/>
          </a:prstGeom>
        </p:spPr>
      </p:pic>
    </p:spTree>
    <p:extLst>
      <p:ext uri="{BB962C8B-B14F-4D97-AF65-F5344CB8AC3E}">
        <p14:creationId xmlns:p14="http://schemas.microsoft.com/office/powerpoint/2010/main" val="134808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Effect transition="in" filter="fade">
                                      <p:cBhvr>
                                        <p:cTn id="7" dur="500"/>
                                        <p:tgtEl>
                                          <p:spTgt spid="1063"/>
                                        </p:tgtEl>
                                      </p:cBhvr>
                                    </p:animEffect>
                                  </p:childTnLst>
                                </p:cTn>
                              </p:par>
                              <p:par>
                                <p:cTn id="8" presetID="10" presetClass="entr" presetSubtype="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10"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dirty="0"/>
              <a:t>Architecture</a:t>
            </a:r>
            <a:endParaRPr lang="nl-NL" dirty="0"/>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3162" y="4110976"/>
            <a:ext cx="695325" cy="695325"/>
          </a:xfrm>
          <a:prstGeom prst="rect">
            <a:avLst/>
          </a:prstGeom>
        </p:spPr>
      </p:pic>
      <p:cxnSp>
        <p:nvCxnSpPr>
          <p:cNvPr id="8" name="Straight Arrow Connector 7">
            <a:extLst>
              <a:ext uri="{FF2B5EF4-FFF2-40B4-BE49-F238E27FC236}">
                <a16:creationId xmlns:a16="http://schemas.microsoft.com/office/drawing/2014/main" id="{49729635-0FBA-495E-8021-30E14E73EA14}"/>
              </a:ext>
            </a:extLst>
          </p:cNvPr>
          <p:cNvCxnSpPr>
            <a:cxnSpLocks/>
            <a:stCxn id="81" idx="3"/>
            <a:endCxn id="1042" idx="1"/>
          </p:cNvCxnSpPr>
          <p:nvPr/>
        </p:nvCxnSpPr>
        <p:spPr>
          <a:xfrm>
            <a:off x="1487349" y="4455273"/>
            <a:ext cx="1395194"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1042" idx="3"/>
            <a:endCxn id="10" idx="1"/>
          </p:cNvCxnSpPr>
          <p:nvPr/>
        </p:nvCxnSpPr>
        <p:spPr>
          <a:xfrm>
            <a:off x="3577868" y="4455329"/>
            <a:ext cx="569470" cy="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7338" y="4111032"/>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842663" y="4458639"/>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9AEDDF66-9AC0-45AA-967C-6EF66BB60D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86" y="2197942"/>
            <a:ext cx="695325" cy="695325"/>
          </a:xfrm>
          <a:prstGeom prst="rect">
            <a:avLst/>
          </a:prstGeom>
        </p:spPr>
      </p:pic>
      <p:pic>
        <p:nvPicPr>
          <p:cNvPr id="23" name="Content Placeholder 4">
            <a:extLst>
              <a:ext uri="{FF2B5EF4-FFF2-40B4-BE49-F238E27FC236}">
                <a16:creationId xmlns:a16="http://schemas.microsoft.com/office/drawing/2014/main" id="{6C6B23D7-C09D-41C0-B62E-265951BCB2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0492" y="5655728"/>
            <a:ext cx="695325" cy="695325"/>
          </a:xfrm>
          <a:prstGeom prst="rect">
            <a:avLst/>
          </a:prstGeom>
        </p:spPr>
      </p:pic>
      <p:cxnSp>
        <p:nvCxnSpPr>
          <p:cNvPr id="25" name="Straight Arrow Connector 24">
            <a:extLst>
              <a:ext uri="{FF2B5EF4-FFF2-40B4-BE49-F238E27FC236}">
                <a16:creationId xmlns:a16="http://schemas.microsoft.com/office/drawing/2014/main" id="{4B6D8D60-3DF2-4928-B4D4-A3AF118F3014}"/>
              </a:ext>
            </a:extLst>
          </p:cNvPr>
          <p:cNvCxnSpPr>
            <a:cxnSpLocks/>
            <a:stCxn id="1077" idx="3"/>
            <a:endCxn id="22" idx="1"/>
          </p:cNvCxnSpPr>
          <p:nvPr/>
        </p:nvCxnSpPr>
        <p:spPr>
          <a:xfrm>
            <a:off x="5995900" y="2544968"/>
            <a:ext cx="563086" cy="6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3" name="Graphic 72">
            <a:extLst>
              <a:ext uri="{FF2B5EF4-FFF2-40B4-BE49-F238E27FC236}">
                <a16:creationId xmlns:a16="http://schemas.microsoft.com/office/drawing/2014/main" id="{F21B548F-5E2B-4EA4-BFE2-47D400F0FC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3134" y="5658910"/>
            <a:ext cx="695324" cy="695324"/>
          </a:xfrm>
          <a:prstGeom prst="rect">
            <a:avLst/>
          </a:prstGeom>
        </p:spPr>
      </p:pic>
      <p:pic>
        <p:nvPicPr>
          <p:cNvPr id="1042" name="Graphic 1041">
            <a:extLst>
              <a:ext uri="{FF2B5EF4-FFF2-40B4-BE49-F238E27FC236}">
                <a16:creationId xmlns:a16="http://schemas.microsoft.com/office/drawing/2014/main" id="{ED772C90-4B2C-4A55-8FD6-7BC867BC5E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2543" y="4107666"/>
            <a:ext cx="695325" cy="695325"/>
          </a:xfrm>
          <a:prstGeom prst="rect">
            <a:avLst/>
          </a:prstGeom>
        </p:spPr>
      </p:pic>
      <p:cxnSp>
        <p:nvCxnSpPr>
          <p:cNvPr id="1046" name="Connector: Elbow 1045">
            <a:extLst>
              <a:ext uri="{FF2B5EF4-FFF2-40B4-BE49-F238E27FC236}">
                <a16:creationId xmlns:a16="http://schemas.microsoft.com/office/drawing/2014/main" id="{7260B951-BC63-4310-B187-38EDCAF9B659}"/>
              </a:ext>
            </a:extLst>
          </p:cNvPr>
          <p:cNvCxnSpPr>
            <a:cxnSpLocks/>
            <a:stCxn id="10" idx="0"/>
            <a:endCxn id="1077" idx="1"/>
          </p:cNvCxnSpPr>
          <p:nvPr/>
        </p:nvCxnSpPr>
        <p:spPr>
          <a:xfrm rot="5400000" flipH="1" flipV="1">
            <a:off x="4153158" y="2886811"/>
            <a:ext cx="1566064" cy="882378"/>
          </a:xfrm>
          <a:prstGeom prst="bentConnector2">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6" name="Graphic 105">
            <a:extLst>
              <a:ext uri="{FF2B5EF4-FFF2-40B4-BE49-F238E27FC236}">
                <a16:creationId xmlns:a16="http://schemas.microsoft.com/office/drawing/2014/main" id="{0F1F9FA2-1BDD-4AC5-8BB8-EE489640F1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85" y="5655729"/>
            <a:ext cx="695325" cy="695325"/>
          </a:xfrm>
          <a:prstGeom prst="rect">
            <a:avLst/>
          </a:prstGeom>
        </p:spPr>
      </p:pic>
      <p:cxnSp>
        <p:nvCxnSpPr>
          <p:cNvPr id="1063" name="Connector: Elbow 1062">
            <a:extLst>
              <a:ext uri="{FF2B5EF4-FFF2-40B4-BE49-F238E27FC236}">
                <a16:creationId xmlns:a16="http://schemas.microsoft.com/office/drawing/2014/main" id="{64ADFB79-ECF0-41B8-AAF9-027F7084B93C}"/>
              </a:ext>
            </a:extLst>
          </p:cNvPr>
          <p:cNvCxnSpPr>
            <a:cxnSpLocks/>
            <a:stCxn id="5" idx="2"/>
            <a:endCxn id="106" idx="1"/>
          </p:cNvCxnSpPr>
          <p:nvPr/>
        </p:nvCxnSpPr>
        <p:spPr>
          <a:xfrm rot="16200000" flipH="1">
            <a:off x="5531360" y="4975766"/>
            <a:ext cx="1197091" cy="858160"/>
          </a:xfrm>
          <a:prstGeom prst="bentConnector2">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56999C3-B719-4259-8B9F-4549E0C0B37E}"/>
              </a:ext>
            </a:extLst>
          </p:cNvPr>
          <p:cNvCxnSpPr>
            <a:cxnSpLocks/>
            <a:stCxn id="106" idx="3"/>
            <a:endCxn id="23" idx="1"/>
          </p:cNvCxnSpPr>
          <p:nvPr/>
        </p:nvCxnSpPr>
        <p:spPr>
          <a:xfrm flipV="1">
            <a:off x="7254310" y="6003391"/>
            <a:ext cx="62618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77" name="Graphic 1076">
            <a:extLst>
              <a:ext uri="{FF2B5EF4-FFF2-40B4-BE49-F238E27FC236}">
                <a16:creationId xmlns:a16="http://schemas.microsoft.com/office/drawing/2014/main" id="{C965C25B-C906-47D2-8666-BDAFAFC9E7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7379" y="2235707"/>
            <a:ext cx="618521" cy="618521"/>
          </a:xfrm>
          <a:prstGeom prst="rect">
            <a:avLst/>
          </a:prstGeom>
        </p:spPr>
      </p:pic>
      <p:cxnSp>
        <p:nvCxnSpPr>
          <p:cNvPr id="129" name="Straight Arrow Connector 128">
            <a:extLst>
              <a:ext uri="{FF2B5EF4-FFF2-40B4-BE49-F238E27FC236}">
                <a16:creationId xmlns:a16="http://schemas.microsoft.com/office/drawing/2014/main" id="{3FB2C7FC-2481-4EB8-B160-371AE6B2CCB8}"/>
              </a:ext>
            </a:extLst>
          </p:cNvPr>
          <p:cNvCxnSpPr>
            <a:cxnSpLocks/>
            <a:stCxn id="22" idx="3"/>
            <a:endCxn id="31" idx="1"/>
          </p:cNvCxnSpPr>
          <p:nvPr/>
        </p:nvCxnSpPr>
        <p:spPr>
          <a:xfrm flipV="1">
            <a:off x="7254311" y="2539898"/>
            <a:ext cx="656814"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8" name="Graphic 137">
            <a:extLst>
              <a:ext uri="{FF2B5EF4-FFF2-40B4-BE49-F238E27FC236}">
                <a16:creationId xmlns:a16="http://schemas.microsoft.com/office/drawing/2014/main" id="{1D8B30CF-4083-4C27-BD47-3693A4CBD8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3134" y="4136451"/>
            <a:ext cx="695324" cy="695324"/>
          </a:xfrm>
          <a:prstGeom prst="rect">
            <a:avLst/>
          </a:prstGeom>
        </p:spPr>
      </p:pic>
      <p:pic>
        <p:nvPicPr>
          <p:cNvPr id="81" name="Picture 2" descr="asf - Revision 1885802: /kafka/site/logos">
            <a:extLst>
              <a:ext uri="{FF2B5EF4-FFF2-40B4-BE49-F238E27FC236}">
                <a16:creationId xmlns:a16="http://schemas.microsoft.com/office/drawing/2014/main" id="{9706F754-F3AC-4E3D-8CA6-5F8A2AC78A5E}"/>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164324" y="4107555"/>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Arrow Connector 85">
            <a:extLst>
              <a:ext uri="{FF2B5EF4-FFF2-40B4-BE49-F238E27FC236}">
                <a16:creationId xmlns:a16="http://schemas.microsoft.com/office/drawing/2014/main" id="{5907696A-5E3D-4726-907D-85EAC967A3D3}"/>
              </a:ext>
            </a:extLst>
          </p:cNvPr>
          <p:cNvCxnSpPr>
            <a:cxnSpLocks/>
            <a:stCxn id="138" idx="1"/>
            <a:endCxn id="5" idx="3"/>
          </p:cNvCxnSpPr>
          <p:nvPr/>
        </p:nvCxnSpPr>
        <p:spPr>
          <a:xfrm flipH="1" flipV="1">
            <a:off x="6048487" y="4458639"/>
            <a:ext cx="5124647" cy="25474"/>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6999255-883A-4148-A43C-EB9EC38BB2C3}"/>
              </a:ext>
            </a:extLst>
          </p:cNvPr>
          <p:cNvCxnSpPr>
            <a:cxnSpLocks/>
            <a:stCxn id="73" idx="1"/>
            <a:endCxn id="23" idx="3"/>
          </p:cNvCxnSpPr>
          <p:nvPr/>
        </p:nvCxnSpPr>
        <p:spPr>
          <a:xfrm flipH="1" flipV="1">
            <a:off x="8575817" y="6003391"/>
            <a:ext cx="2597317" cy="3181"/>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59BA498-B3A3-483A-8ED8-65CB2456E402}"/>
              </a:ext>
            </a:extLst>
          </p:cNvPr>
          <p:cNvCxnSpPr>
            <a:cxnSpLocks/>
            <a:stCxn id="22" idx="2"/>
            <a:endCxn id="5" idx="0"/>
          </p:cNvCxnSpPr>
          <p:nvPr/>
        </p:nvCxnSpPr>
        <p:spPr>
          <a:xfrm rot="5400000">
            <a:off x="5694883" y="2899209"/>
            <a:ext cx="1217709" cy="1205824"/>
          </a:xfrm>
          <a:prstGeom prst="bentConnector3">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8F543BB-53C5-8A2E-5A90-7A0A4A8A1B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72490" y="2195343"/>
            <a:ext cx="695324" cy="695324"/>
          </a:xfrm>
          <a:prstGeom prst="rect">
            <a:avLst/>
          </a:prstGeom>
        </p:spPr>
      </p:pic>
      <p:cxnSp>
        <p:nvCxnSpPr>
          <p:cNvPr id="30" name="Straight Arrow Connector 29">
            <a:extLst>
              <a:ext uri="{FF2B5EF4-FFF2-40B4-BE49-F238E27FC236}">
                <a16:creationId xmlns:a16="http://schemas.microsoft.com/office/drawing/2014/main" id="{CEAA7793-2FBD-834A-4E10-14D03D300A6D}"/>
              </a:ext>
            </a:extLst>
          </p:cNvPr>
          <p:cNvCxnSpPr>
            <a:cxnSpLocks/>
            <a:stCxn id="29" idx="1"/>
            <a:endCxn id="31" idx="3"/>
          </p:cNvCxnSpPr>
          <p:nvPr/>
        </p:nvCxnSpPr>
        <p:spPr>
          <a:xfrm flipH="1" flipV="1">
            <a:off x="8600234" y="2539898"/>
            <a:ext cx="2572256" cy="3107"/>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1F36D415-9DDE-14A2-A80B-0A0BB7A9F9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11125" y="2195343"/>
            <a:ext cx="689109" cy="689109"/>
          </a:xfrm>
          <a:prstGeom prst="rect">
            <a:avLst/>
          </a:prstGeom>
        </p:spPr>
      </p:pic>
    </p:spTree>
    <p:extLst>
      <p:ext uri="{BB962C8B-B14F-4D97-AF65-F5344CB8AC3E}">
        <p14:creationId xmlns:p14="http://schemas.microsoft.com/office/powerpoint/2010/main" val="901841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Effect transition="in" filter="fade">
                                      <p:cBhvr>
                                        <p:cTn id="7" dur="500"/>
                                        <p:tgtEl>
                                          <p:spTgt spid="1063"/>
                                        </p:tgtEl>
                                      </p:cBhvr>
                                    </p:animEffect>
                                  </p:childTnLst>
                                </p:cTn>
                              </p:par>
                              <p:par>
                                <p:cTn id="8" presetID="10" presetClass="entr" presetSubtype="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10"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016-76C6-44CF-AE76-E756F4EF0FF0}"/>
              </a:ext>
            </a:extLst>
          </p:cNvPr>
          <p:cNvSpPr>
            <a:spLocks noGrp="1"/>
          </p:cNvSpPr>
          <p:nvPr>
            <p:ph type="title"/>
          </p:nvPr>
        </p:nvSpPr>
        <p:spPr/>
        <p:txBody>
          <a:bodyPr/>
          <a:lstStyle/>
          <a:p>
            <a:r>
              <a:rPr lang="en-US"/>
              <a:t>Almost done!</a:t>
            </a:r>
            <a:endParaRPr lang="nl-NL"/>
          </a:p>
        </p:txBody>
      </p:sp>
      <p:sp>
        <p:nvSpPr>
          <p:cNvPr id="5" name="Text Placeholder 4">
            <a:extLst>
              <a:ext uri="{FF2B5EF4-FFF2-40B4-BE49-F238E27FC236}">
                <a16:creationId xmlns:a16="http://schemas.microsoft.com/office/drawing/2014/main" id="{D1227F80-ED96-4D42-9B50-647AFFD6DD00}"/>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47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6A37-3A82-434C-961E-3C677C131935}"/>
              </a:ext>
            </a:extLst>
          </p:cNvPr>
          <p:cNvSpPr>
            <a:spLocks noGrp="1"/>
          </p:cNvSpPr>
          <p:nvPr>
            <p:ph type="title"/>
          </p:nvPr>
        </p:nvSpPr>
        <p:spPr/>
        <p:txBody>
          <a:bodyPr/>
          <a:lstStyle/>
          <a:p>
            <a:r>
              <a:rPr lang="en-US"/>
              <a:t>Key take-aways</a:t>
            </a:r>
            <a:endParaRPr lang="nl-NL"/>
          </a:p>
        </p:txBody>
      </p:sp>
      <p:graphicFrame>
        <p:nvGraphicFramePr>
          <p:cNvPr id="5" name="Content Placeholder 3">
            <a:extLst>
              <a:ext uri="{FF2B5EF4-FFF2-40B4-BE49-F238E27FC236}">
                <a16:creationId xmlns:a16="http://schemas.microsoft.com/office/drawing/2014/main" id="{70E04541-F580-4AC1-A5AD-852F2EAFEAF9}"/>
              </a:ext>
            </a:extLst>
          </p:cNvPr>
          <p:cNvGraphicFramePr>
            <a:graphicFrameLocks noGrp="1"/>
          </p:cNvGraphicFramePr>
          <p:nvPr>
            <p:ph idx="1"/>
            <p:extLst>
              <p:ext uri="{D42A27DB-BD31-4B8C-83A1-F6EECF244321}">
                <p14:modId xmlns:p14="http://schemas.microsoft.com/office/powerpoint/2010/main" val="1326085236"/>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18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31BC7A4-3F60-4482-9E20-71224D6D2632}"/>
                                            </p:graphicEl>
                                          </p:spTgt>
                                        </p:tgtEl>
                                        <p:attrNameLst>
                                          <p:attrName>style.visibility</p:attrName>
                                        </p:attrNameLst>
                                      </p:cBhvr>
                                      <p:to>
                                        <p:strVal val="visible"/>
                                      </p:to>
                                    </p:set>
                                    <p:animEffect transition="in" filter="fade">
                                      <p:cBhvr>
                                        <p:cTn id="7" dur="500"/>
                                        <p:tgtEl>
                                          <p:spTgt spid="5">
                                            <p:graphicEl>
                                              <a:dgm id="{C31BC7A4-3F60-4482-9E20-71224D6D263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930A6E5-4574-44F3-AD17-044A2724AB6A}"/>
                                            </p:graphicEl>
                                          </p:spTgt>
                                        </p:tgtEl>
                                        <p:attrNameLst>
                                          <p:attrName>style.visibility</p:attrName>
                                        </p:attrNameLst>
                                      </p:cBhvr>
                                      <p:to>
                                        <p:strVal val="visible"/>
                                      </p:to>
                                    </p:set>
                                    <p:animEffect transition="in" filter="fade">
                                      <p:cBhvr>
                                        <p:cTn id="10" dur="500"/>
                                        <p:tgtEl>
                                          <p:spTgt spid="5">
                                            <p:graphicEl>
                                              <a:dgm id="{0930A6E5-4574-44F3-AD17-044A2724AB6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E1E2E188-A9A5-42E9-8821-C00C0780FE31}"/>
                                            </p:graphicEl>
                                          </p:spTgt>
                                        </p:tgtEl>
                                        <p:attrNameLst>
                                          <p:attrName>style.visibility</p:attrName>
                                        </p:attrNameLst>
                                      </p:cBhvr>
                                      <p:to>
                                        <p:strVal val="visible"/>
                                      </p:to>
                                    </p:set>
                                    <p:animEffect transition="in" filter="fade">
                                      <p:cBhvr>
                                        <p:cTn id="13" dur="500"/>
                                        <p:tgtEl>
                                          <p:spTgt spid="5">
                                            <p:graphicEl>
                                              <a:dgm id="{E1E2E188-A9A5-42E9-8821-C00C0780FE3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9AF1AF65-EDBB-405F-8A8B-C618605A9642}"/>
                                            </p:graphicEl>
                                          </p:spTgt>
                                        </p:tgtEl>
                                        <p:attrNameLst>
                                          <p:attrName>style.visibility</p:attrName>
                                        </p:attrNameLst>
                                      </p:cBhvr>
                                      <p:to>
                                        <p:strVal val="visible"/>
                                      </p:to>
                                    </p:set>
                                    <p:animEffect transition="in" filter="fade">
                                      <p:cBhvr>
                                        <p:cTn id="18" dur="500"/>
                                        <p:tgtEl>
                                          <p:spTgt spid="5">
                                            <p:graphicEl>
                                              <a:dgm id="{9AF1AF65-EDBB-405F-8A8B-C618605A964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CE78653-7D8E-4FD6-86C4-052777A312CC}"/>
                                            </p:graphicEl>
                                          </p:spTgt>
                                        </p:tgtEl>
                                        <p:attrNameLst>
                                          <p:attrName>style.visibility</p:attrName>
                                        </p:attrNameLst>
                                      </p:cBhvr>
                                      <p:to>
                                        <p:strVal val="visible"/>
                                      </p:to>
                                    </p:set>
                                    <p:animEffect transition="in" filter="fade">
                                      <p:cBhvr>
                                        <p:cTn id="21" dur="500"/>
                                        <p:tgtEl>
                                          <p:spTgt spid="5">
                                            <p:graphicEl>
                                              <a:dgm id="{9CE78653-7D8E-4FD6-86C4-052777A312C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BA80A7A5-C64D-406A-9E24-5A48D159D9C5}"/>
                                            </p:graphicEl>
                                          </p:spTgt>
                                        </p:tgtEl>
                                        <p:attrNameLst>
                                          <p:attrName>style.visibility</p:attrName>
                                        </p:attrNameLst>
                                      </p:cBhvr>
                                      <p:to>
                                        <p:strVal val="visible"/>
                                      </p:to>
                                    </p:set>
                                    <p:animEffect transition="in" filter="fade">
                                      <p:cBhvr>
                                        <p:cTn id="24" dur="500"/>
                                        <p:tgtEl>
                                          <p:spTgt spid="5">
                                            <p:graphicEl>
                                              <a:dgm id="{BA80A7A5-C64D-406A-9E24-5A48D159D9C5}"/>
                                            </p:graphicEl>
                                          </p:spTgt>
                                        </p:tgtEl>
                                      </p:cBhvr>
                                    </p:animEffect>
                                  </p:childTnLst>
                                </p:cTn>
                              </p:par>
                              <p:par>
                                <p:cTn id="25" presetID="9" presetClass="emph" presetSubtype="0" grpId="1" nodeType="withEffect">
                                  <p:stCondLst>
                                    <p:cond delay="0"/>
                                  </p:stCondLst>
                                  <p:childTnLst>
                                    <p:set>
                                      <p:cBhvr>
                                        <p:cTn id="26" dur="indefinite"/>
                                        <p:tgtEl>
                                          <p:spTgt spid="5">
                                            <p:graphicEl>
                                              <a:dgm id="{C31BC7A4-3F60-4482-9E20-71224D6D2632}"/>
                                            </p:graphicEl>
                                          </p:spTgt>
                                        </p:tgtEl>
                                        <p:attrNameLst>
                                          <p:attrName>style.opacity</p:attrName>
                                        </p:attrNameLst>
                                      </p:cBhvr>
                                      <p:to>
                                        <p:strVal val="0.25"/>
                                      </p:to>
                                    </p:set>
                                    <p:animEffect filter="image" prLst="opacity: 0.25">
                                      <p:cBhvr rctx="IE">
                                        <p:cTn id="27" dur="indefinite"/>
                                        <p:tgtEl>
                                          <p:spTgt spid="5">
                                            <p:graphicEl>
                                              <a:dgm id="{C31BC7A4-3F60-4482-9E20-71224D6D2632}"/>
                                            </p:graphicEl>
                                          </p:spTgt>
                                        </p:tgtEl>
                                      </p:cBhvr>
                                    </p:animEffect>
                                  </p:childTnLst>
                                </p:cTn>
                              </p:par>
                              <p:par>
                                <p:cTn id="28" presetID="9" presetClass="emph" presetSubtype="0" grpId="1" nodeType="withEffect">
                                  <p:stCondLst>
                                    <p:cond delay="0"/>
                                  </p:stCondLst>
                                  <p:childTnLst>
                                    <p:set>
                                      <p:cBhvr>
                                        <p:cTn id="29" dur="indefinite"/>
                                        <p:tgtEl>
                                          <p:spTgt spid="5">
                                            <p:graphicEl>
                                              <a:dgm id="{0930A6E5-4574-44F3-AD17-044A2724AB6A}"/>
                                            </p:graphicEl>
                                          </p:spTgt>
                                        </p:tgtEl>
                                        <p:attrNameLst>
                                          <p:attrName>style.opacity</p:attrName>
                                        </p:attrNameLst>
                                      </p:cBhvr>
                                      <p:to>
                                        <p:strVal val="0.25"/>
                                      </p:to>
                                    </p:set>
                                    <p:animEffect filter="image" prLst="opacity: 0.25">
                                      <p:cBhvr rctx="IE">
                                        <p:cTn id="30" dur="indefinite"/>
                                        <p:tgtEl>
                                          <p:spTgt spid="5">
                                            <p:graphicEl>
                                              <a:dgm id="{0930A6E5-4574-44F3-AD17-044A2724AB6A}"/>
                                            </p:graphicEl>
                                          </p:spTgt>
                                        </p:tgtEl>
                                      </p:cBhvr>
                                    </p:animEffect>
                                  </p:childTnLst>
                                </p:cTn>
                              </p:par>
                              <p:par>
                                <p:cTn id="31" presetID="9" presetClass="emph" presetSubtype="0" grpId="1" nodeType="withEffect">
                                  <p:stCondLst>
                                    <p:cond delay="0"/>
                                  </p:stCondLst>
                                  <p:childTnLst>
                                    <p:set>
                                      <p:cBhvr>
                                        <p:cTn id="32" dur="indefinite"/>
                                        <p:tgtEl>
                                          <p:spTgt spid="5">
                                            <p:graphicEl>
                                              <a:dgm id="{E1E2E188-A9A5-42E9-8821-C00C0780FE31}"/>
                                            </p:graphicEl>
                                          </p:spTgt>
                                        </p:tgtEl>
                                        <p:attrNameLst>
                                          <p:attrName>style.opacity</p:attrName>
                                        </p:attrNameLst>
                                      </p:cBhvr>
                                      <p:to>
                                        <p:strVal val="0.25"/>
                                      </p:to>
                                    </p:set>
                                    <p:animEffect filter="image" prLst="opacity: 0.25">
                                      <p:cBhvr rctx="IE">
                                        <p:cTn id="33" dur="indefinite"/>
                                        <p:tgtEl>
                                          <p:spTgt spid="5">
                                            <p:graphicEl>
                                              <a:dgm id="{E1E2E188-A9A5-42E9-8821-C00C0780FE3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33C1E2F7-1619-4CEF-9E78-7D55FB3EFD55}"/>
                                            </p:graphicEl>
                                          </p:spTgt>
                                        </p:tgtEl>
                                        <p:attrNameLst>
                                          <p:attrName>style.visibility</p:attrName>
                                        </p:attrNameLst>
                                      </p:cBhvr>
                                      <p:to>
                                        <p:strVal val="visible"/>
                                      </p:to>
                                    </p:set>
                                    <p:animEffect transition="in" filter="fade">
                                      <p:cBhvr>
                                        <p:cTn id="38" dur="500"/>
                                        <p:tgtEl>
                                          <p:spTgt spid="5">
                                            <p:graphicEl>
                                              <a:dgm id="{33C1E2F7-1619-4CEF-9E78-7D55FB3EFD55}"/>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50C0BEAC-6379-4922-8409-7DF82D6129CB}"/>
                                            </p:graphicEl>
                                          </p:spTgt>
                                        </p:tgtEl>
                                        <p:attrNameLst>
                                          <p:attrName>style.visibility</p:attrName>
                                        </p:attrNameLst>
                                      </p:cBhvr>
                                      <p:to>
                                        <p:strVal val="visible"/>
                                      </p:to>
                                    </p:set>
                                    <p:animEffect transition="in" filter="fade">
                                      <p:cBhvr>
                                        <p:cTn id="41" dur="500"/>
                                        <p:tgtEl>
                                          <p:spTgt spid="5">
                                            <p:graphicEl>
                                              <a:dgm id="{50C0BEAC-6379-4922-8409-7DF82D6129CB}"/>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164B9622-2391-492C-9053-15D0DF2EB845}"/>
                                            </p:graphicEl>
                                          </p:spTgt>
                                        </p:tgtEl>
                                        <p:attrNameLst>
                                          <p:attrName>style.visibility</p:attrName>
                                        </p:attrNameLst>
                                      </p:cBhvr>
                                      <p:to>
                                        <p:strVal val="visible"/>
                                      </p:to>
                                    </p:set>
                                    <p:animEffect transition="in" filter="fade">
                                      <p:cBhvr>
                                        <p:cTn id="44" dur="500"/>
                                        <p:tgtEl>
                                          <p:spTgt spid="5">
                                            <p:graphicEl>
                                              <a:dgm id="{164B9622-2391-492C-9053-15D0DF2EB845}"/>
                                            </p:graphicEl>
                                          </p:spTgt>
                                        </p:tgtEl>
                                      </p:cBhvr>
                                    </p:animEffect>
                                  </p:childTnLst>
                                </p:cTn>
                              </p:par>
                              <p:par>
                                <p:cTn id="45" presetID="9" presetClass="emph" presetSubtype="0" grpId="1" nodeType="withEffect">
                                  <p:stCondLst>
                                    <p:cond delay="0"/>
                                  </p:stCondLst>
                                  <p:childTnLst>
                                    <p:set>
                                      <p:cBhvr>
                                        <p:cTn id="46" dur="indefinite"/>
                                        <p:tgtEl>
                                          <p:spTgt spid="5">
                                            <p:graphicEl>
                                              <a:dgm id="{9AF1AF65-EDBB-405F-8A8B-C618605A9642}"/>
                                            </p:graphicEl>
                                          </p:spTgt>
                                        </p:tgtEl>
                                        <p:attrNameLst>
                                          <p:attrName>style.opacity</p:attrName>
                                        </p:attrNameLst>
                                      </p:cBhvr>
                                      <p:to>
                                        <p:strVal val="0.25"/>
                                      </p:to>
                                    </p:set>
                                    <p:animEffect filter="image" prLst="opacity: 0.25">
                                      <p:cBhvr rctx="IE">
                                        <p:cTn id="47" dur="indefinite"/>
                                        <p:tgtEl>
                                          <p:spTgt spid="5">
                                            <p:graphicEl>
                                              <a:dgm id="{9AF1AF65-EDBB-405F-8A8B-C618605A9642}"/>
                                            </p:graphicEl>
                                          </p:spTgt>
                                        </p:tgtEl>
                                      </p:cBhvr>
                                    </p:animEffect>
                                  </p:childTnLst>
                                </p:cTn>
                              </p:par>
                              <p:par>
                                <p:cTn id="48" presetID="9" presetClass="emph" presetSubtype="0" grpId="1" nodeType="withEffect">
                                  <p:stCondLst>
                                    <p:cond delay="0"/>
                                  </p:stCondLst>
                                  <p:childTnLst>
                                    <p:set>
                                      <p:cBhvr>
                                        <p:cTn id="49" dur="indefinite"/>
                                        <p:tgtEl>
                                          <p:spTgt spid="5">
                                            <p:graphicEl>
                                              <a:dgm id="{9CE78653-7D8E-4FD6-86C4-052777A312CC}"/>
                                            </p:graphicEl>
                                          </p:spTgt>
                                        </p:tgtEl>
                                        <p:attrNameLst>
                                          <p:attrName>style.opacity</p:attrName>
                                        </p:attrNameLst>
                                      </p:cBhvr>
                                      <p:to>
                                        <p:strVal val="0.25"/>
                                      </p:to>
                                    </p:set>
                                    <p:animEffect filter="image" prLst="opacity: 0.25">
                                      <p:cBhvr rctx="IE">
                                        <p:cTn id="50" dur="indefinite"/>
                                        <p:tgtEl>
                                          <p:spTgt spid="5">
                                            <p:graphicEl>
                                              <a:dgm id="{9CE78653-7D8E-4FD6-86C4-052777A312CC}"/>
                                            </p:graphicEl>
                                          </p:spTgt>
                                        </p:tgtEl>
                                      </p:cBhvr>
                                    </p:animEffect>
                                  </p:childTnLst>
                                </p:cTn>
                              </p:par>
                              <p:par>
                                <p:cTn id="51" presetID="9" presetClass="emph" presetSubtype="0" grpId="1" nodeType="withEffect">
                                  <p:stCondLst>
                                    <p:cond delay="0"/>
                                  </p:stCondLst>
                                  <p:childTnLst>
                                    <p:set>
                                      <p:cBhvr>
                                        <p:cTn id="52" dur="indefinite"/>
                                        <p:tgtEl>
                                          <p:spTgt spid="5">
                                            <p:graphicEl>
                                              <a:dgm id="{BA80A7A5-C64D-406A-9E24-5A48D159D9C5}"/>
                                            </p:graphicEl>
                                          </p:spTgt>
                                        </p:tgtEl>
                                        <p:attrNameLst>
                                          <p:attrName>style.opacity</p:attrName>
                                        </p:attrNameLst>
                                      </p:cBhvr>
                                      <p:to>
                                        <p:strVal val="0.25"/>
                                      </p:to>
                                    </p:set>
                                    <p:animEffect filter="image" prLst="opacity: 0.25">
                                      <p:cBhvr rctx="IE">
                                        <p:cTn id="53" dur="indefinite"/>
                                        <p:tgtEl>
                                          <p:spTgt spid="5">
                                            <p:graphicEl>
                                              <a:dgm id="{BA80A7A5-C64D-406A-9E24-5A48D159D9C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B14A1576-0C1E-41E3-9A4E-97C21D901C11}"/>
                                            </p:graphicEl>
                                          </p:spTgt>
                                        </p:tgtEl>
                                        <p:attrNameLst>
                                          <p:attrName>style.visibility</p:attrName>
                                        </p:attrNameLst>
                                      </p:cBhvr>
                                      <p:to>
                                        <p:strVal val="visible"/>
                                      </p:to>
                                    </p:set>
                                    <p:animEffect transition="in" filter="fade">
                                      <p:cBhvr>
                                        <p:cTn id="58" dur="500"/>
                                        <p:tgtEl>
                                          <p:spTgt spid="5">
                                            <p:graphicEl>
                                              <a:dgm id="{B14A1576-0C1E-41E3-9A4E-97C21D901C1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graphicEl>
                                              <a:dgm id="{A12C6D79-B8F3-4AA5-B39F-5CA306DFA524}"/>
                                            </p:graphicEl>
                                          </p:spTgt>
                                        </p:tgtEl>
                                        <p:attrNameLst>
                                          <p:attrName>style.visibility</p:attrName>
                                        </p:attrNameLst>
                                      </p:cBhvr>
                                      <p:to>
                                        <p:strVal val="visible"/>
                                      </p:to>
                                    </p:set>
                                    <p:animEffect transition="in" filter="fade">
                                      <p:cBhvr>
                                        <p:cTn id="61" dur="500"/>
                                        <p:tgtEl>
                                          <p:spTgt spid="5">
                                            <p:graphicEl>
                                              <a:dgm id="{A12C6D79-B8F3-4AA5-B39F-5CA306DFA524}"/>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graphicEl>
                                              <a:dgm id="{75C3218D-EC53-41AA-89BB-5103A7B529D8}"/>
                                            </p:graphicEl>
                                          </p:spTgt>
                                        </p:tgtEl>
                                        <p:attrNameLst>
                                          <p:attrName>style.visibility</p:attrName>
                                        </p:attrNameLst>
                                      </p:cBhvr>
                                      <p:to>
                                        <p:strVal val="visible"/>
                                      </p:to>
                                    </p:set>
                                    <p:animEffect transition="in" filter="fade">
                                      <p:cBhvr>
                                        <p:cTn id="64" dur="500"/>
                                        <p:tgtEl>
                                          <p:spTgt spid="5">
                                            <p:graphicEl>
                                              <a:dgm id="{75C3218D-EC53-41AA-89BB-5103A7B529D8}"/>
                                            </p:graphicEl>
                                          </p:spTgt>
                                        </p:tgtEl>
                                      </p:cBhvr>
                                    </p:animEffect>
                                  </p:childTnLst>
                                </p:cTn>
                              </p:par>
                              <p:par>
                                <p:cTn id="65" presetID="9" presetClass="emph" presetSubtype="0" grpId="1" nodeType="withEffect">
                                  <p:stCondLst>
                                    <p:cond delay="0"/>
                                  </p:stCondLst>
                                  <p:childTnLst>
                                    <p:set>
                                      <p:cBhvr>
                                        <p:cTn id="66" dur="indefinite"/>
                                        <p:tgtEl>
                                          <p:spTgt spid="5">
                                            <p:graphicEl>
                                              <a:dgm id="{33C1E2F7-1619-4CEF-9E78-7D55FB3EFD55}"/>
                                            </p:graphicEl>
                                          </p:spTgt>
                                        </p:tgtEl>
                                        <p:attrNameLst>
                                          <p:attrName>style.opacity</p:attrName>
                                        </p:attrNameLst>
                                      </p:cBhvr>
                                      <p:to>
                                        <p:strVal val="0.25"/>
                                      </p:to>
                                    </p:set>
                                    <p:animEffect filter="image" prLst="opacity: 0.25">
                                      <p:cBhvr rctx="IE">
                                        <p:cTn id="67" dur="indefinite"/>
                                        <p:tgtEl>
                                          <p:spTgt spid="5">
                                            <p:graphicEl>
                                              <a:dgm id="{33C1E2F7-1619-4CEF-9E78-7D55FB3EFD55}"/>
                                            </p:graphicEl>
                                          </p:spTgt>
                                        </p:tgtEl>
                                      </p:cBhvr>
                                    </p:animEffect>
                                  </p:childTnLst>
                                </p:cTn>
                              </p:par>
                              <p:par>
                                <p:cTn id="68" presetID="9" presetClass="emph" presetSubtype="0" grpId="1" nodeType="withEffect">
                                  <p:stCondLst>
                                    <p:cond delay="0"/>
                                  </p:stCondLst>
                                  <p:childTnLst>
                                    <p:set>
                                      <p:cBhvr>
                                        <p:cTn id="69" dur="indefinite"/>
                                        <p:tgtEl>
                                          <p:spTgt spid="5">
                                            <p:graphicEl>
                                              <a:dgm id="{50C0BEAC-6379-4922-8409-7DF82D6129CB}"/>
                                            </p:graphicEl>
                                          </p:spTgt>
                                        </p:tgtEl>
                                        <p:attrNameLst>
                                          <p:attrName>style.opacity</p:attrName>
                                        </p:attrNameLst>
                                      </p:cBhvr>
                                      <p:to>
                                        <p:strVal val="0.25"/>
                                      </p:to>
                                    </p:set>
                                    <p:animEffect filter="image" prLst="opacity: 0.25">
                                      <p:cBhvr rctx="IE">
                                        <p:cTn id="70" dur="indefinite"/>
                                        <p:tgtEl>
                                          <p:spTgt spid="5">
                                            <p:graphicEl>
                                              <a:dgm id="{50C0BEAC-6379-4922-8409-7DF82D6129CB}"/>
                                            </p:graphicEl>
                                          </p:spTgt>
                                        </p:tgtEl>
                                      </p:cBhvr>
                                    </p:animEffect>
                                  </p:childTnLst>
                                </p:cTn>
                              </p:par>
                              <p:par>
                                <p:cTn id="71" presetID="9" presetClass="emph" presetSubtype="0" grpId="1" nodeType="withEffect">
                                  <p:stCondLst>
                                    <p:cond delay="0"/>
                                  </p:stCondLst>
                                  <p:childTnLst>
                                    <p:set>
                                      <p:cBhvr>
                                        <p:cTn id="72" dur="indefinite"/>
                                        <p:tgtEl>
                                          <p:spTgt spid="5">
                                            <p:graphicEl>
                                              <a:dgm id="{164B9622-2391-492C-9053-15D0DF2EB845}"/>
                                            </p:graphicEl>
                                          </p:spTgt>
                                        </p:tgtEl>
                                        <p:attrNameLst>
                                          <p:attrName>style.opacity</p:attrName>
                                        </p:attrNameLst>
                                      </p:cBhvr>
                                      <p:to>
                                        <p:strVal val="0.25"/>
                                      </p:to>
                                    </p:set>
                                    <p:animEffect filter="image" prLst="opacity: 0.25">
                                      <p:cBhvr rctx="IE">
                                        <p:cTn id="73" dur="indefinite"/>
                                        <p:tgtEl>
                                          <p:spTgt spid="5">
                                            <p:graphicEl>
                                              <a:dgm id="{164B9622-2391-492C-9053-15D0DF2EB8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5BAEBA6-32F6-7DF6-A8EF-E1C9EF24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587" y="4834296"/>
            <a:ext cx="630873" cy="4206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58FA11-A8E3-4DA3-A3B2-5D0F0D20B3A5}"/>
              </a:ext>
            </a:extLst>
          </p:cNvPr>
          <p:cNvSpPr>
            <a:spLocks noGrp="1"/>
          </p:cNvSpPr>
          <p:nvPr>
            <p:ph type="title"/>
          </p:nvPr>
        </p:nvSpPr>
        <p:spPr/>
        <p:txBody>
          <a:bodyPr/>
          <a:lstStyle/>
          <a:p>
            <a:r>
              <a:rPr lang="en-US" dirty="0"/>
              <a:t>Introduction</a:t>
            </a:r>
            <a:endParaRPr lang="nl-NL" dirty="0"/>
          </a:p>
        </p:txBody>
      </p:sp>
      <p:sp>
        <p:nvSpPr>
          <p:cNvPr id="4" name="Content Placeholder 3">
            <a:extLst>
              <a:ext uri="{FF2B5EF4-FFF2-40B4-BE49-F238E27FC236}">
                <a16:creationId xmlns:a16="http://schemas.microsoft.com/office/drawing/2014/main" id="{24BD85A8-64B8-42C4-8458-F380174F118F}"/>
              </a:ext>
            </a:extLst>
          </p:cNvPr>
          <p:cNvSpPr>
            <a:spLocks noGrp="1"/>
          </p:cNvSpPr>
          <p:nvPr>
            <p:ph sz="half" idx="1"/>
          </p:nvPr>
        </p:nvSpPr>
        <p:spPr/>
        <p:txBody>
          <a:bodyPr>
            <a:normAutofit/>
          </a:bodyPr>
          <a:lstStyle/>
          <a:p>
            <a:r>
              <a:rPr lang="en-US" dirty="0"/>
              <a:t>Olena Borzenko </a:t>
            </a:r>
          </a:p>
          <a:p>
            <a:pPr lvl="1">
              <a:lnSpc>
                <a:spcPct val="100000"/>
              </a:lnSpc>
            </a:pPr>
            <a:r>
              <a:rPr lang="en-US" sz="2000" dirty="0"/>
              <a:t>Xpirit</a:t>
            </a:r>
          </a:p>
          <a:p>
            <a:pPr lvl="1">
              <a:lnSpc>
                <a:spcPct val="100000"/>
              </a:lnSpc>
            </a:pPr>
            <a:r>
              <a:rPr lang="en-US" sz="2000" dirty="0"/>
              <a:t>Celestial Programmer / CDO </a:t>
            </a:r>
            <a:br>
              <a:rPr lang="en-US" sz="2000" dirty="0"/>
            </a:br>
            <a:r>
              <a:rPr lang="en-US" sz="2000" dirty="0"/>
              <a:t>(Chief Drinking Officer)</a:t>
            </a:r>
          </a:p>
          <a:p>
            <a:pPr lvl="1">
              <a:lnSpc>
                <a:spcPct val="100000"/>
              </a:lnSpc>
            </a:pPr>
            <a:r>
              <a:rPr lang="en-US" sz="2000" dirty="0"/>
              <a:t>Azure MVP</a:t>
            </a:r>
          </a:p>
          <a:p>
            <a:pPr lvl="1">
              <a:lnSpc>
                <a:spcPct val="100000"/>
              </a:lnSpc>
            </a:pPr>
            <a:r>
              <a:rPr lang="en-US" sz="2000" dirty="0"/>
              <a:t>@borzenko_lena</a:t>
            </a:r>
          </a:p>
        </p:txBody>
      </p:sp>
      <p:sp>
        <p:nvSpPr>
          <p:cNvPr id="5" name="Content Placeholder 4">
            <a:extLst>
              <a:ext uri="{FF2B5EF4-FFF2-40B4-BE49-F238E27FC236}">
                <a16:creationId xmlns:a16="http://schemas.microsoft.com/office/drawing/2014/main" id="{71386850-038A-40B7-9DB7-EAC0AB1B91D3}"/>
              </a:ext>
            </a:extLst>
          </p:cNvPr>
          <p:cNvSpPr>
            <a:spLocks noGrp="1"/>
          </p:cNvSpPr>
          <p:nvPr>
            <p:ph sz="half" idx="2"/>
          </p:nvPr>
        </p:nvSpPr>
        <p:spPr>
          <a:xfrm>
            <a:off x="6248442" y="1905000"/>
            <a:ext cx="4616293" cy="4267200"/>
          </a:xfrm>
        </p:spPr>
        <p:txBody>
          <a:bodyPr>
            <a:normAutofit/>
          </a:bodyPr>
          <a:lstStyle/>
          <a:p>
            <a:r>
              <a:rPr lang="en-US" dirty="0"/>
              <a:t>Eldert Grootenboer</a:t>
            </a:r>
          </a:p>
          <a:p>
            <a:pPr lvl="1">
              <a:lnSpc>
                <a:spcPct val="110000"/>
              </a:lnSpc>
            </a:pPr>
            <a:r>
              <a:rPr lang="en-US" sz="2000" dirty="0"/>
              <a:t>Microsoft</a:t>
            </a:r>
          </a:p>
          <a:p>
            <a:pPr lvl="1">
              <a:lnSpc>
                <a:spcPct val="110000"/>
              </a:lnSpc>
            </a:pPr>
            <a:r>
              <a:rPr lang="en-US" sz="2000" dirty="0"/>
              <a:t>Program Manager Azure Service Bus</a:t>
            </a:r>
          </a:p>
          <a:p>
            <a:pPr lvl="1">
              <a:lnSpc>
                <a:spcPct val="110000"/>
              </a:lnSpc>
            </a:pPr>
            <a:r>
              <a:rPr lang="en-US" sz="2000" dirty="0"/>
              <a:t>@egrootenboer</a:t>
            </a:r>
            <a:endParaRPr lang="nl-NL" sz="2000" dirty="0"/>
          </a:p>
        </p:txBody>
      </p:sp>
      <p:pic>
        <p:nvPicPr>
          <p:cNvPr id="2050" name="Picture 2">
            <a:extLst>
              <a:ext uri="{FF2B5EF4-FFF2-40B4-BE49-F238E27FC236}">
                <a16:creationId xmlns:a16="http://schemas.microsoft.com/office/drawing/2014/main" id="{7166C089-003F-499A-81DC-EF6485379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6968" y="4834296"/>
            <a:ext cx="630873" cy="42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4A5BF9-DBDF-45D5-BD31-126DFCFA9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4653" y="4821233"/>
            <a:ext cx="630873" cy="420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5D0402E-5222-4FDA-9880-D4FC57921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7550" y="4834296"/>
            <a:ext cx="630873" cy="42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05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par>
                                <p:cTn id="23" presetID="10"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500"/>
                                        <p:tgtEl>
                                          <p:spTgt spid="20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Effect transition="in" filter="fade">
                                      <p:cBhvr>
                                        <p:cTn id="36" dur="500"/>
                                        <p:tgtEl>
                                          <p:spTgt spid="5">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500"/>
                                        <p:tgtEl>
                                          <p:spTgt spid="5">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054"/>
                                        </p:tgtEl>
                                        <p:attrNameLst>
                                          <p:attrName>style.visibility</p:attrName>
                                        </p:attrNameLst>
                                      </p:cBhvr>
                                      <p:to>
                                        <p:strVal val="visible"/>
                                      </p:to>
                                    </p:set>
                                    <p:animEffect transition="in" filter="fade">
                                      <p:cBhvr>
                                        <p:cTn id="42" dur="500"/>
                                        <p:tgtEl>
                                          <p:spTgt spid="2054"/>
                                        </p:tgtEl>
                                      </p:cBhvr>
                                    </p:animEffect>
                                  </p:childTnLst>
                                </p:cTn>
                              </p:par>
                              <p:par>
                                <p:cTn id="43" presetID="10" presetClass="entr" presetSubtype="0" fill="hold" nodeType="with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fade">
                                      <p:cBhvr>
                                        <p:cTn id="4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43BDA6-C2B1-4E6C-A865-AFFC54472413}"/>
              </a:ext>
            </a:extLst>
          </p:cNvPr>
          <p:cNvSpPr>
            <a:spLocks noGrp="1"/>
          </p:cNvSpPr>
          <p:nvPr>
            <p:ph type="title"/>
          </p:nvPr>
        </p:nvSpPr>
        <p:spPr/>
        <p:txBody>
          <a:bodyPr/>
          <a:lstStyle/>
          <a:p>
            <a:r>
              <a:rPr lang="en-US"/>
              <a:t>Thank you!</a:t>
            </a:r>
            <a:endParaRPr lang="nl-NL"/>
          </a:p>
        </p:txBody>
      </p:sp>
      <p:sp>
        <p:nvSpPr>
          <p:cNvPr id="2" name="Content Placeholder 1">
            <a:extLst>
              <a:ext uri="{FF2B5EF4-FFF2-40B4-BE49-F238E27FC236}">
                <a16:creationId xmlns:a16="http://schemas.microsoft.com/office/drawing/2014/main" id="{F8E9DFBE-F0C0-43E2-B9E2-16F0D02686C7}"/>
              </a:ext>
            </a:extLst>
          </p:cNvPr>
          <p:cNvSpPr>
            <a:spLocks noGrp="1"/>
          </p:cNvSpPr>
          <p:nvPr>
            <p:ph sz="half" idx="1"/>
          </p:nvPr>
        </p:nvSpPr>
        <p:spPr>
          <a:xfrm>
            <a:off x="2373913" y="2148281"/>
            <a:ext cx="4148148" cy="4267200"/>
          </a:xfrm>
        </p:spPr>
        <p:txBody>
          <a:bodyPr/>
          <a:lstStyle/>
          <a:p>
            <a:r>
              <a:rPr lang="en-US" dirty="0"/>
              <a:t>@borzenko_lena</a:t>
            </a:r>
          </a:p>
          <a:p>
            <a:r>
              <a:rPr lang="nl-NL" sz="2800" dirty="0" err="1"/>
              <a:t>olena-borzenko</a:t>
            </a:r>
            <a:endParaRPr lang="nl-NL" sz="2800" dirty="0"/>
          </a:p>
          <a:p>
            <a:r>
              <a:rPr lang="nl-NL" sz="2800" dirty="0" err="1"/>
              <a:t>borzenko.olena</a:t>
            </a:r>
            <a:endParaRPr lang="nl-NL" sz="2800" dirty="0"/>
          </a:p>
        </p:txBody>
      </p:sp>
      <p:sp>
        <p:nvSpPr>
          <p:cNvPr id="3" name="Content Placeholder 2">
            <a:extLst>
              <a:ext uri="{FF2B5EF4-FFF2-40B4-BE49-F238E27FC236}">
                <a16:creationId xmlns:a16="http://schemas.microsoft.com/office/drawing/2014/main" id="{809D3393-2946-4B38-9B77-3467A7233D6C}"/>
              </a:ext>
            </a:extLst>
          </p:cNvPr>
          <p:cNvSpPr>
            <a:spLocks noGrp="1"/>
          </p:cNvSpPr>
          <p:nvPr>
            <p:ph sz="half" idx="2"/>
          </p:nvPr>
        </p:nvSpPr>
        <p:spPr>
          <a:xfrm>
            <a:off x="6438172" y="2148281"/>
            <a:ext cx="4571999" cy="4267200"/>
          </a:xfrm>
        </p:spPr>
        <p:txBody>
          <a:bodyPr/>
          <a:lstStyle/>
          <a:p>
            <a:r>
              <a:rPr lang="en-US" dirty="0"/>
              <a:t>@egrootenboer</a:t>
            </a:r>
          </a:p>
          <a:p>
            <a:r>
              <a:rPr lang="nl-NL" sz="2800" dirty="0" err="1"/>
              <a:t>eldert-grootenboer</a:t>
            </a:r>
            <a:endParaRPr lang="nl-NL" sz="2800" dirty="0"/>
          </a:p>
          <a:p>
            <a:r>
              <a:rPr lang="nl-NL" sz="2800" dirty="0" err="1"/>
              <a:t>eldert.grootenboer</a:t>
            </a:r>
            <a:endParaRPr lang="nl-NL" sz="2800" dirty="0"/>
          </a:p>
        </p:txBody>
      </p:sp>
      <p:pic>
        <p:nvPicPr>
          <p:cNvPr id="6146" name="Picture 2" descr="Linkedin - Free social media icons">
            <a:extLst>
              <a:ext uri="{FF2B5EF4-FFF2-40B4-BE49-F238E27FC236}">
                <a16:creationId xmlns:a16="http://schemas.microsoft.com/office/drawing/2014/main" id="{192FAEBD-C64B-48E1-86BD-6DC351C2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15" y="2791435"/>
            <a:ext cx="408265"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witter: Brand, Style, Colors, Symbol, Wordmark and Logo — Download free  Twitter vector logo SVG on Logotyp.us">
            <a:extLst>
              <a:ext uri="{FF2B5EF4-FFF2-40B4-BE49-F238E27FC236}">
                <a16:creationId xmlns:a16="http://schemas.microsoft.com/office/drawing/2014/main" id="{516B701E-DB7E-4B31-9FDD-5DC41B6B5F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08" t="20023" r="31334" b="16587"/>
          <a:stretch/>
        </p:blipFill>
        <p:spPr bwMode="auto">
          <a:xfrm>
            <a:off x="1523915" y="2148281"/>
            <a:ext cx="473298"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acebook f logo (2019) [ Download - Logo - icon ] png svg">
            <a:extLst>
              <a:ext uri="{FF2B5EF4-FFF2-40B4-BE49-F238E27FC236}">
                <a16:creationId xmlns:a16="http://schemas.microsoft.com/office/drawing/2014/main" id="{6403CDA3-AAC0-4677-BCFE-49BF642BA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811" y="3443679"/>
            <a:ext cx="408265" cy="4082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B01C4A-9216-4CCD-8867-19324457C557}"/>
              </a:ext>
            </a:extLst>
          </p:cNvPr>
          <p:cNvSpPr txBox="1"/>
          <p:nvPr/>
        </p:nvSpPr>
        <p:spPr>
          <a:xfrm>
            <a:off x="1" y="5233682"/>
            <a:ext cx="12192000" cy="400110"/>
          </a:xfrm>
          <a:prstGeom prst="rect">
            <a:avLst/>
          </a:prstGeom>
          <a:noFill/>
        </p:spPr>
        <p:txBody>
          <a:bodyPr wrap="square" rtlCol="0">
            <a:spAutoFit/>
          </a:bodyPr>
          <a:lstStyle/>
          <a:p>
            <a:pPr algn="ctr"/>
            <a:r>
              <a:rPr lang="nl-NL" sz="2000" dirty="0"/>
              <a:t>https://github.com/EldertGrootenboer/Implementing-an-Event-Sourcing-strategy-on-Azure</a:t>
            </a:r>
            <a:endParaRPr lang="en-NL" sz="2000" dirty="0">
              <a:latin typeface="Segoe UI"/>
              <a:cs typeface="Segoe UI"/>
            </a:endParaRPr>
          </a:p>
        </p:txBody>
      </p:sp>
    </p:spTree>
    <p:extLst>
      <p:ext uri="{BB962C8B-B14F-4D97-AF65-F5344CB8AC3E}">
        <p14:creationId xmlns:p14="http://schemas.microsoft.com/office/powerpoint/2010/main" val="4259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52"/>
                                        </p:tgtEl>
                                        <p:attrNameLst>
                                          <p:attrName>style.visibility</p:attrName>
                                        </p:attrNameLst>
                                      </p:cBhvr>
                                      <p:to>
                                        <p:strVal val="visible"/>
                                      </p:to>
                                    </p:set>
                                    <p:animEffect transition="in" filter="fade">
                                      <p:cBhvr>
                                        <p:cTn id="13" dur="500"/>
                                        <p:tgtEl>
                                          <p:spTgt spid="6152"/>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par>
                                <p:cTn id="20" presetID="10" presetClass="entr" presetSubtype="0" fill="hold" nodeType="withEffect">
                                  <p:stCondLst>
                                    <p:cond delay="0"/>
                                  </p:stCondLst>
                                  <p:childTnLst>
                                    <p:set>
                                      <p:cBhvr>
                                        <p:cTn id="21" dur="1" fill="hold">
                                          <p:stCondLst>
                                            <p:cond delay="0"/>
                                          </p:stCondLst>
                                        </p:cTn>
                                        <p:tgtEl>
                                          <p:spTgt spid="6154"/>
                                        </p:tgtEl>
                                        <p:attrNameLst>
                                          <p:attrName>style.visibility</p:attrName>
                                        </p:attrNameLst>
                                      </p:cBhvr>
                                      <p:to>
                                        <p:strVal val="visible"/>
                                      </p:to>
                                    </p:set>
                                    <p:animEffect transition="in" filter="fade">
                                      <p:cBhvr>
                                        <p:cTn id="22" dur="500"/>
                                        <p:tgtEl>
                                          <p:spTgt spid="61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EA0E4-473E-4A3C-8240-4E0C83E775E9}"/>
              </a:ext>
            </a:extLst>
          </p:cNvPr>
          <p:cNvSpPr>
            <a:spLocks noGrp="1"/>
          </p:cNvSpPr>
          <p:nvPr>
            <p:ph type="title"/>
          </p:nvPr>
        </p:nvSpPr>
        <p:spPr/>
        <p:txBody>
          <a:bodyPr/>
          <a:lstStyle/>
          <a:p>
            <a:r>
              <a:rPr lang="en-US"/>
              <a:t>Event Sourcing</a:t>
            </a:r>
            <a:endParaRPr lang="nl-NL"/>
          </a:p>
        </p:txBody>
      </p:sp>
      <p:sp>
        <p:nvSpPr>
          <p:cNvPr id="7" name="Text Placeholder 6">
            <a:extLst>
              <a:ext uri="{FF2B5EF4-FFF2-40B4-BE49-F238E27FC236}">
                <a16:creationId xmlns:a16="http://schemas.microsoft.com/office/drawing/2014/main" id="{D6BC7C3A-83AF-4C88-9CAB-D80397566F3D}"/>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53520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96F8-8D1F-4456-A6F4-DE80EE3628DF}"/>
              </a:ext>
            </a:extLst>
          </p:cNvPr>
          <p:cNvSpPr>
            <a:spLocks noGrp="1"/>
          </p:cNvSpPr>
          <p:nvPr>
            <p:ph type="title"/>
          </p:nvPr>
        </p:nvSpPr>
        <p:spPr>
          <a:xfrm>
            <a:off x="1522811" y="274638"/>
            <a:ext cx="9146380" cy="1020762"/>
          </a:xfrm>
        </p:spPr>
        <p:txBody>
          <a:bodyPr vert="horz" lIns="91440" tIns="45720" rIns="91440" bIns="45720" rtlCol="0" anchor="b">
            <a:normAutofit/>
          </a:bodyPr>
          <a:lstStyle/>
          <a:p>
            <a:r>
              <a:rPr lang="en-US"/>
              <a:t>Event Sourcing</a:t>
            </a:r>
          </a:p>
        </p:txBody>
      </p:sp>
      <p:pic>
        <p:nvPicPr>
          <p:cNvPr id="1026" name="Picture 2" descr="An overview and example of the Event Sourcing pattern">
            <a:extLst>
              <a:ext uri="{FF2B5EF4-FFF2-40B4-BE49-F238E27FC236}">
                <a16:creationId xmlns:a16="http://schemas.microsoft.com/office/drawing/2014/main" id="{A3B088B4-E4D7-4D41-9091-94A497EE2B1D}"/>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tretch/>
        </p:blipFill>
        <p:spPr bwMode="auto">
          <a:xfrm>
            <a:off x="1746293" y="2098867"/>
            <a:ext cx="5670757" cy="3612535"/>
          </a:xfrm>
          <a:prstGeom prst="rect">
            <a:avLst/>
          </a:prstGeom>
          <a:solidFill>
            <a:srgbClr val="FFFFFF"/>
          </a:solidFill>
        </p:spPr>
      </p:pic>
      <p:sp>
        <p:nvSpPr>
          <p:cNvPr id="6" name="TextBox 5">
            <a:extLst>
              <a:ext uri="{FF2B5EF4-FFF2-40B4-BE49-F238E27FC236}">
                <a16:creationId xmlns:a16="http://schemas.microsoft.com/office/drawing/2014/main" id="{CBA3CA75-C0EE-42B3-B606-6FC516E34564}"/>
              </a:ext>
            </a:extLst>
          </p:cNvPr>
          <p:cNvSpPr txBox="1"/>
          <p:nvPr/>
        </p:nvSpPr>
        <p:spPr>
          <a:xfrm>
            <a:off x="7908018" y="3411748"/>
            <a:ext cx="2743915" cy="2743200"/>
          </a:xfrm>
          <a:prstGeom prst="rect">
            <a:avLst/>
          </a:prstGeom>
        </p:spPr>
        <p:txBody>
          <a:bodyPr vert="horz" lIns="91440" tIns="45720" rIns="91440" bIns="45720" rtlCol="0" anchor="b">
            <a:normAutofit/>
          </a:bodyPr>
          <a:lstStyle/>
          <a:p>
            <a:pPr>
              <a:lnSpc>
                <a:spcPct val="90000"/>
              </a:lnSpc>
              <a:spcBef>
                <a:spcPts val="1200"/>
              </a:spcBef>
              <a:spcAft>
                <a:spcPts val="600"/>
              </a:spcAft>
              <a:buSzPct val="100000"/>
            </a:pPr>
            <a:r>
              <a:rPr lang="en-US" sz="1600" kern="1200">
                <a:latin typeface="+mn-lt"/>
                <a:ea typeface="+mn-ea"/>
                <a:cs typeface="+mn-cs"/>
                <a:hlinkClick r:id="rId3"/>
              </a:rPr>
              <a:t>Event Sourcing pattern </a:t>
            </a:r>
            <a:br>
              <a:rPr lang="en-US" sz="1600" kern="1200">
                <a:latin typeface="+mn-lt"/>
                <a:ea typeface="+mn-ea"/>
                <a:cs typeface="+mn-cs"/>
                <a:hlinkClick r:id="rId3"/>
              </a:rPr>
            </a:br>
            <a:r>
              <a:rPr lang="en-US" sz="1600" kern="1200">
                <a:latin typeface="+mn-lt"/>
                <a:ea typeface="+mn-ea"/>
                <a:cs typeface="+mn-cs"/>
                <a:hlinkClick r:id="rId3"/>
              </a:rPr>
              <a:t>Cloud Design Patterns</a:t>
            </a:r>
            <a:br>
              <a:rPr lang="en-US" sz="1600" kern="1200">
                <a:latin typeface="+mn-lt"/>
                <a:ea typeface="+mn-ea"/>
                <a:cs typeface="+mn-cs"/>
                <a:hlinkClick r:id="rId3"/>
              </a:rPr>
            </a:br>
            <a:r>
              <a:rPr lang="en-US" sz="1600" kern="1200">
                <a:latin typeface="+mn-lt"/>
                <a:ea typeface="+mn-ea"/>
                <a:cs typeface="+mn-cs"/>
                <a:hlinkClick r:id="rId3"/>
              </a:rPr>
              <a:t>Microsoft Docs</a:t>
            </a:r>
            <a:endParaRPr lang="en-US" sz="1600" kern="1200">
              <a:latin typeface="+mn-lt"/>
              <a:ea typeface="+mn-ea"/>
              <a:cs typeface="+mn-cs"/>
            </a:endParaRPr>
          </a:p>
        </p:txBody>
      </p:sp>
    </p:spTree>
    <p:extLst>
      <p:ext uri="{BB962C8B-B14F-4D97-AF65-F5344CB8AC3E}">
        <p14:creationId xmlns:p14="http://schemas.microsoft.com/office/powerpoint/2010/main" val="215316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87D9-8325-462B-BF74-211428800268}"/>
              </a:ext>
            </a:extLst>
          </p:cNvPr>
          <p:cNvSpPr>
            <a:spLocks noGrp="1"/>
          </p:cNvSpPr>
          <p:nvPr>
            <p:ph type="title"/>
          </p:nvPr>
        </p:nvSpPr>
        <p:spPr/>
        <p:txBody>
          <a:bodyPr/>
          <a:lstStyle/>
          <a:p>
            <a:r>
              <a:rPr lang="en-US"/>
              <a:t>Why use Event Sourcing?</a:t>
            </a:r>
            <a:endParaRPr lang="nl-NL"/>
          </a:p>
        </p:txBody>
      </p:sp>
      <p:graphicFrame>
        <p:nvGraphicFramePr>
          <p:cNvPr id="4" name="Content Placeholder 2">
            <a:extLst>
              <a:ext uri="{FF2B5EF4-FFF2-40B4-BE49-F238E27FC236}">
                <a16:creationId xmlns:a16="http://schemas.microsoft.com/office/drawing/2014/main" id="{81C8F05C-7830-41FE-BE4F-744D535A5BC5}"/>
              </a:ext>
            </a:extLst>
          </p:cNvPr>
          <p:cNvGraphicFramePr>
            <a:graphicFrameLocks noGrp="1"/>
          </p:cNvGraphicFramePr>
          <p:nvPr>
            <p:ph idx="1"/>
            <p:extLst>
              <p:ext uri="{D42A27DB-BD31-4B8C-83A1-F6EECF244321}">
                <p14:modId xmlns:p14="http://schemas.microsoft.com/office/powerpoint/2010/main" val="2132094760"/>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34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AA07666-8485-4229-8186-95782C8ED7A9}"/>
                                            </p:graphicEl>
                                          </p:spTgt>
                                        </p:tgtEl>
                                        <p:attrNameLst>
                                          <p:attrName>style.visibility</p:attrName>
                                        </p:attrNameLst>
                                      </p:cBhvr>
                                      <p:to>
                                        <p:strVal val="visible"/>
                                      </p:to>
                                    </p:set>
                                    <p:animEffect transition="in" filter="fade">
                                      <p:cBhvr>
                                        <p:cTn id="7" dur="500"/>
                                        <p:tgtEl>
                                          <p:spTgt spid="4">
                                            <p:graphicEl>
                                              <a:dgm id="{3AA07666-8485-4229-8186-95782C8ED7A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A3209B3-4A28-4603-AFF4-0EC6FB79217C}"/>
                                            </p:graphicEl>
                                          </p:spTgt>
                                        </p:tgtEl>
                                        <p:attrNameLst>
                                          <p:attrName>style.visibility</p:attrName>
                                        </p:attrNameLst>
                                      </p:cBhvr>
                                      <p:to>
                                        <p:strVal val="visible"/>
                                      </p:to>
                                    </p:set>
                                    <p:animEffect transition="in" filter="fade">
                                      <p:cBhvr>
                                        <p:cTn id="10" dur="500"/>
                                        <p:tgtEl>
                                          <p:spTgt spid="4">
                                            <p:graphicEl>
                                              <a:dgm id="{6A3209B3-4A28-4603-AFF4-0EC6FB79217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27FD1DD-11AF-4466-88A8-614F57529720}"/>
                                            </p:graphicEl>
                                          </p:spTgt>
                                        </p:tgtEl>
                                        <p:attrNameLst>
                                          <p:attrName>style.visibility</p:attrName>
                                        </p:attrNameLst>
                                      </p:cBhvr>
                                      <p:to>
                                        <p:strVal val="visible"/>
                                      </p:to>
                                    </p:set>
                                    <p:animEffect transition="in" filter="fade">
                                      <p:cBhvr>
                                        <p:cTn id="15" dur="500"/>
                                        <p:tgtEl>
                                          <p:spTgt spid="4">
                                            <p:graphicEl>
                                              <a:dgm id="{927FD1DD-11AF-4466-88A8-614F5752972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D3198E77-0FCE-4F4A-822A-EA50AE1DF067}"/>
                                            </p:graphicEl>
                                          </p:spTgt>
                                        </p:tgtEl>
                                        <p:attrNameLst>
                                          <p:attrName>style.visibility</p:attrName>
                                        </p:attrNameLst>
                                      </p:cBhvr>
                                      <p:to>
                                        <p:strVal val="visible"/>
                                      </p:to>
                                    </p:set>
                                    <p:animEffect transition="in" filter="fade">
                                      <p:cBhvr>
                                        <p:cTn id="18" dur="500"/>
                                        <p:tgtEl>
                                          <p:spTgt spid="4">
                                            <p:graphicEl>
                                              <a:dgm id="{D3198E77-0FCE-4F4A-822A-EA50AE1DF067}"/>
                                            </p:graphicEl>
                                          </p:spTgt>
                                        </p:tgtEl>
                                      </p:cBhvr>
                                    </p:animEffect>
                                  </p:childTnLst>
                                </p:cTn>
                              </p:par>
                              <p:par>
                                <p:cTn id="19" presetID="9" presetClass="emph" presetSubtype="0" grpId="1" nodeType="withEffect">
                                  <p:stCondLst>
                                    <p:cond delay="0"/>
                                  </p:stCondLst>
                                  <p:childTnLst>
                                    <p:set>
                                      <p:cBhvr>
                                        <p:cTn id="20" dur="indefinite"/>
                                        <p:tgtEl>
                                          <p:spTgt spid="4">
                                            <p:graphicEl>
                                              <a:dgm id="{3AA07666-8485-4229-8186-95782C8ED7A9}"/>
                                            </p:graphicEl>
                                          </p:spTgt>
                                        </p:tgtEl>
                                        <p:attrNameLst>
                                          <p:attrName>style.opacity</p:attrName>
                                        </p:attrNameLst>
                                      </p:cBhvr>
                                      <p:to>
                                        <p:strVal val="0.25"/>
                                      </p:to>
                                    </p:set>
                                    <p:animEffect filter="image" prLst="opacity: 0.25">
                                      <p:cBhvr rctx="IE">
                                        <p:cTn id="21" dur="indefinite"/>
                                        <p:tgtEl>
                                          <p:spTgt spid="4">
                                            <p:graphicEl>
                                              <a:dgm id="{3AA07666-8485-4229-8186-95782C8ED7A9}"/>
                                            </p:graphicEl>
                                          </p:spTgt>
                                        </p:tgtEl>
                                      </p:cBhvr>
                                    </p:animEffect>
                                  </p:childTnLst>
                                </p:cTn>
                              </p:par>
                              <p:par>
                                <p:cTn id="22" presetID="9" presetClass="emph" presetSubtype="0" grpId="1" nodeType="withEffect">
                                  <p:stCondLst>
                                    <p:cond delay="0"/>
                                  </p:stCondLst>
                                  <p:childTnLst>
                                    <p:set>
                                      <p:cBhvr>
                                        <p:cTn id="23" dur="indefinite"/>
                                        <p:tgtEl>
                                          <p:spTgt spid="4">
                                            <p:graphicEl>
                                              <a:dgm id="{6A3209B3-4A28-4603-AFF4-0EC6FB79217C}"/>
                                            </p:graphicEl>
                                          </p:spTgt>
                                        </p:tgtEl>
                                        <p:attrNameLst>
                                          <p:attrName>style.opacity</p:attrName>
                                        </p:attrNameLst>
                                      </p:cBhvr>
                                      <p:to>
                                        <p:strVal val="0.25"/>
                                      </p:to>
                                    </p:set>
                                    <p:animEffect filter="image" prLst="opacity: 0.25">
                                      <p:cBhvr rctx="IE">
                                        <p:cTn id="24" dur="indefinite"/>
                                        <p:tgtEl>
                                          <p:spTgt spid="4">
                                            <p:graphicEl>
                                              <a:dgm id="{6A3209B3-4A28-4603-AFF4-0EC6FB79217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13A26FC6-06AB-4761-A145-AF4B7A7E4C66}"/>
                                            </p:graphicEl>
                                          </p:spTgt>
                                        </p:tgtEl>
                                        <p:attrNameLst>
                                          <p:attrName>style.visibility</p:attrName>
                                        </p:attrNameLst>
                                      </p:cBhvr>
                                      <p:to>
                                        <p:strVal val="visible"/>
                                      </p:to>
                                    </p:set>
                                    <p:animEffect transition="in" filter="fade">
                                      <p:cBhvr>
                                        <p:cTn id="29" dur="500"/>
                                        <p:tgtEl>
                                          <p:spTgt spid="4">
                                            <p:graphicEl>
                                              <a:dgm id="{13A26FC6-06AB-4761-A145-AF4B7A7E4C6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10299B40-85FA-4D14-BFCD-B872DB64F034}"/>
                                            </p:graphicEl>
                                          </p:spTgt>
                                        </p:tgtEl>
                                        <p:attrNameLst>
                                          <p:attrName>style.visibility</p:attrName>
                                        </p:attrNameLst>
                                      </p:cBhvr>
                                      <p:to>
                                        <p:strVal val="visible"/>
                                      </p:to>
                                    </p:set>
                                    <p:animEffect transition="in" filter="fade">
                                      <p:cBhvr>
                                        <p:cTn id="32" dur="500"/>
                                        <p:tgtEl>
                                          <p:spTgt spid="4">
                                            <p:graphicEl>
                                              <a:dgm id="{10299B40-85FA-4D14-BFCD-B872DB64F034}"/>
                                            </p:graphicEl>
                                          </p:spTgt>
                                        </p:tgtEl>
                                      </p:cBhvr>
                                    </p:animEffect>
                                  </p:childTnLst>
                                </p:cTn>
                              </p:par>
                              <p:par>
                                <p:cTn id="33" presetID="9" presetClass="emph" presetSubtype="0" grpId="1" nodeType="withEffect">
                                  <p:stCondLst>
                                    <p:cond delay="0"/>
                                  </p:stCondLst>
                                  <p:childTnLst>
                                    <p:set>
                                      <p:cBhvr>
                                        <p:cTn id="34" dur="indefinite"/>
                                        <p:tgtEl>
                                          <p:spTgt spid="4">
                                            <p:graphicEl>
                                              <a:dgm id="{927FD1DD-11AF-4466-88A8-614F57529720}"/>
                                            </p:graphicEl>
                                          </p:spTgt>
                                        </p:tgtEl>
                                        <p:attrNameLst>
                                          <p:attrName>style.opacity</p:attrName>
                                        </p:attrNameLst>
                                      </p:cBhvr>
                                      <p:to>
                                        <p:strVal val="0.25"/>
                                      </p:to>
                                    </p:set>
                                    <p:animEffect filter="image" prLst="opacity: 0.25">
                                      <p:cBhvr rctx="IE">
                                        <p:cTn id="35" dur="indefinite"/>
                                        <p:tgtEl>
                                          <p:spTgt spid="4">
                                            <p:graphicEl>
                                              <a:dgm id="{927FD1DD-11AF-4466-88A8-614F57529720}"/>
                                            </p:graphicEl>
                                          </p:spTgt>
                                        </p:tgtEl>
                                      </p:cBhvr>
                                    </p:animEffect>
                                  </p:childTnLst>
                                </p:cTn>
                              </p:par>
                              <p:par>
                                <p:cTn id="36" presetID="9" presetClass="emph" presetSubtype="0" grpId="1" nodeType="withEffect">
                                  <p:stCondLst>
                                    <p:cond delay="0"/>
                                  </p:stCondLst>
                                  <p:childTnLst>
                                    <p:set>
                                      <p:cBhvr>
                                        <p:cTn id="37" dur="indefinite"/>
                                        <p:tgtEl>
                                          <p:spTgt spid="4">
                                            <p:graphicEl>
                                              <a:dgm id="{D3198E77-0FCE-4F4A-822A-EA50AE1DF067}"/>
                                            </p:graphicEl>
                                          </p:spTgt>
                                        </p:tgtEl>
                                        <p:attrNameLst>
                                          <p:attrName>style.opacity</p:attrName>
                                        </p:attrNameLst>
                                      </p:cBhvr>
                                      <p:to>
                                        <p:strVal val="0.25"/>
                                      </p:to>
                                    </p:set>
                                    <p:animEffect filter="image" prLst="opacity: 0.25">
                                      <p:cBhvr rctx="IE">
                                        <p:cTn id="38" dur="indefinite"/>
                                        <p:tgtEl>
                                          <p:spTgt spid="4">
                                            <p:graphicEl>
                                              <a:dgm id="{D3198E77-0FCE-4F4A-822A-EA50AE1DF06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B1EEA7B8-C7E3-4551-BA2B-703741B03AF1}"/>
                                            </p:graphicEl>
                                          </p:spTgt>
                                        </p:tgtEl>
                                        <p:attrNameLst>
                                          <p:attrName>style.visibility</p:attrName>
                                        </p:attrNameLst>
                                      </p:cBhvr>
                                      <p:to>
                                        <p:strVal val="visible"/>
                                      </p:to>
                                    </p:set>
                                    <p:animEffect transition="in" filter="fade">
                                      <p:cBhvr>
                                        <p:cTn id="43" dur="500"/>
                                        <p:tgtEl>
                                          <p:spTgt spid="4">
                                            <p:graphicEl>
                                              <a:dgm id="{B1EEA7B8-C7E3-4551-BA2B-703741B03AF1}"/>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140CE7DA-C310-4F61-8ED0-D4357D36B134}"/>
                                            </p:graphicEl>
                                          </p:spTgt>
                                        </p:tgtEl>
                                        <p:attrNameLst>
                                          <p:attrName>style.visibility</p:attrName>
                                        </p:attrNameLst>
                                      </p:cBhvr>
                                      <p:to>
                                        <p:strVal val="visible"/>
                                      </p:to>
                                    </p:set>
                                    <p:animEffect transition="in" filter="fade">
                                      <p:cBhvr>
                                        <p:cTn id="46" dur="500"/>
                                        <p:tgtEl>
                                          <p:spTgt spid="4">
                                            <p:graphicEl>
                                              <a:dgm id="{140CE7DA-C310-4F61-8ED0-D4357D36B134}"/>
                                            </p:graphicEl>
                                          </p:spTgt>
                                        </p:tgtEl>
                                      </p:cBhvr>
                                    </p:animEffect>
                                  </p:childTnLst>
                                </p:cTn>
                              </p:par>
                              <p:par>
                                <p:cTn id="47" presetID="9" presetClass="emph" presetSubtype="0" grpId="1" nodeType="withEffect">
                                  <p:stCondLst>
                                    <p:cond delay="0"/>
                                  </p:stCondLst>
                                  <p:childTnLst>
                                    <p:set>
                                      <p:cBhvr>
                                        <p:cTn id="48" dur="indefinite"/>
                                        <p:tgtEl>
                                          <p:spTgt spid="4">
                                            <p:graphicEl>
                                              <a:dgm id="{13A26FC6-06AB-4761-A145-AF4B7A7E4C66}"/>
                                            </p:graphicEl>
                                          </p:spTgt>
                                        </p:tgtEl>
                                        <p:attrNameLst>
                                          <p:attrName>style.opacity</p:attrName>
                                        </p:attrNameLst>
                                      </p:cBhvr>
                                      <p:to>
                                        <p:strVal val="0.25"/>
                                      </p:to>
                                    </p:set>
                                    <p:animEffect filter="image" prLst="opacity: 0.25">
                                      <p:cBhvr rctx="IE">
                                        <p:cTn id="49" dur="indefinite"/>
                                        <p:tgtEl>
                                          <p:spTgt spid="4">
                                            <p:graphicEl>
                                              <a:dgm id="{13A26FC6-06AB-4761-A145-AF4B7A7E4C66}"/>
                                            </p:graphicEl>
                                          </p:spTgt>
                                        </p:tgtEl>
                                      </p:cBhvr>
                                    </p:animEffect>
                                  </p:childTnLst>
                                </p:cTn>
                              </p:par>
                              <p:par>
                                <p:cTn id="50" presetID="9" presetClass="emph" presetSubtype="0" grpId="1" nodeType="withEffect">
                                  <p:stCondLst>
                                    <p:cond delay="0"/>
                                  </p:stCondLst>
                                  <p:childTnLst>
                                    <p:set>
                                      <p:cBhvr>
                                        <p:cTn id="51" dur="indefinite"/>
                                        <p:tgtEl>
                                          <p:spTgt spid="4">
                                            <p:graphicEl>
                                              <a:dgm id="{10299B40-85FA-4D14-BFCD-B872DB64F034}"/>
                                            </p:graphicEl>
                                          </p:spTgt>
                                        </p:tgtEl>
                                        <p:attrNameLst>
                                          <p:attrName>style.opacity</p:attrName>
                                        </p:attrNameLst>
                                      </p:cBhvr>
                                      <p:to>
                                        <p:strVal val="0.25"/>
                                      </p:to>
                                    </p:set>
                                    <p:animEffect filter="image" prLst="opacity: 0.25">
                                      <p:cBhvr rctx="IE">
                                        <p:cTn id="52" dur="indefinite"/>
                                        <p:tgtEl>
                                          <p:spTgt spid="4">
                                            <p:graphicEl>
                                              <a:dgm id="{10299B40-85FA-4D14-BFCD-B872DB64F03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mk-MK"/>
              <a:t>Event sourcing pattern</a:t>
            </a:r>
            <a:endParaRPr lang="en-US"/>
          </a:p>
        </p:txBody>
      </p:sp>
      <p:graphicFrame>
        <p:nvGraphicFramePr>
          <p:cNvPr id="6" name="Text Placeholder 2">
            <a:extLst>
              <a:ext uri="{FF2B5EF4-FFF2-40B4-BE49-F238E27FC236}">
                <a16:creationId xmlns:a16="http://schemas.microsoft.com/office/drawing/2014/main" id="{7B9E2468-C9D3-439A-99CB-50905E130BD2}"/>
              </a:ext>
            </a:extLst>
          </p:cNvPr>
          <p:cNvGraphicFramePr>
            <a:graphicFrameLocks noGrp="1"/>
          </p:cNvGraphicFramePr>
          <p:nvPr>
            <p:ph idx="1"/>
            <p:extLst>
              <p:ext uri="{D42A27DB-BD31-4B8C-83A1-F6EECF244321}">
                <p14:modId xmlns:p14="http://schemas.microsoft.com/office/powerpoint/2010/main" val="4061476046"/>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68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A2CE135-E21E-430F-AA4F-47A053C26050}"/>
                                            </p:graphicEl>
                                          </p:spTgt>
                                        </p:tgtEl>
                                        <p:attrNameLst>
                                          <p:attrName>style.visibility</p:attrName>
                                        </p:attrNameLst>
                                      </p:cBhvr>
                                      <p:to>
                                        <p:strVal val="visible"/>
                                      </p:to>
                                    </p:set>
                                    <p:animEffect transition="in" filter="fade">
                                      <p:cBhvr>
                                        <p:cTn id="7" dur="500"/>
                                        <p:tgtEl>
                                          <p:spTgt spid="6">
                                            <p:graphicEl>
                                              <a:dgm id="{7A2CE135-E21E-430F-AA4F-47A053C260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CDF3A445-ED66-4522-819B-A852554B27E3}"/>
                                            </p:graphicEl>
                                          </p:spTgt>
                                        </p:tgtEl>
                                        <p:attrNameLst>
                                          <p:attrName>style.visibility</p:attrName>
                                        </p:attrNameLst>
                                      </p:cBhvr>
                                      <p:to>
                                        <p:strVal val="visible"/>
                                      </p:to>
                                    </p:set>
                                    <p:animEffect transition="in" filter="fade">
                                      <p:cBhvr>
                                        <p:cTn id="10" dur="500"/>
                                        <p:tgtEl>
                                          <p:spTgt spid="6">
                                            <p:graphicEl>
                                              <a:dgm id="{CDF3A445-ED66-4522-819B-A852554B27E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A0E5917A-7F23-4F60-984A-B3A5D445DFB4}"/>
                                            </p:graphicEl>
                                          </p:spTgt>
                                        </p:tgtEl>
                                        <p:attrNameLst>
                                          <p:attrName>style.visibility</p:attrName>
                                        </p:attrNameLst>
                                      </p:cBhvr>
                                      <p:to>
                                        <p:strVal val="visible"/>
                                      </p:to>
                                    </p:set>
                                    <p:animEffect transition="in" filter="fade">
                                      <p:cBhvr>
                                        <p:cTn id="15" dur="500"/>
                                        <p:tgtEl>
                                          <p:spTgt spid="6">
                                            <p:graphicEl>
                                              <a:dgm id="{A0E5917A-7F23-4F60-984A-B3A5D445DFB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5E30CEE-A021-45F9-8F5C-826F06ED3659}"/>
                                            </p:graphicEl>
                                          </p:spTgt>
                                        </p:tgtEl>
                                        <p:attrNameLst>
                                          <p:attrName>style.visibility</p:attrName>
                                        </p:attrNameLst>
                                      </p:cBhvr>
                                      <p:to>
                                        <p:strVal val="visible"/>
                                      </p:to>
                                    </p:set>
                                    <p:animEffect transition="in" filter="fade">
                                      <p:cBhvr>
                                        <p:cTn id="18" dur="500"/>
                                        <p:tgtEl>
                                          <p:spTgt spid="6">
                                            <p:graphicEl>
                                              <a:dgm id="{05E30CEE-A021-45F9-8F5C-826F06ED3659}"/>
                                            </p:graphicEl>
                                          </p:spTgt>
                                        </p:tgtEl>
                                      </p:cBhvr>
                                    </p:animEffect>
                                  </p:childTnLst>
                                </p:cTn>
                              </p:par>
                              <p:par>
                                <p:cTn id="19" presetID="9" presetClass="emph" presetSubtype="0" grpId="1" nodeType="withEffect">
                                  <p:stCondLst>
                                    <p:cond delay="0"/>
                                  </p:stCondLst>
                                  <p:childTnLst>
                                    <p:set>
                                      <p:cBhvr>
                                        <p:cTn id="20" dur="indefinite"/>
                                        <p:tgtEl>
                                          <p:spTgt spid="6">
                                            <p:graphicEl>
                                              <a:dgm id="{7A2CE135-E21E-430F-AA4F-47A053C26050}"/>
                                            </p:graphicEl>
                                          </p:spTgt>
                                        </p:tgtEl>
                                        <p:attrNameLst>
                                          <p:attrName>style.opacity</p:attrName>
                                        </p:attrNameLst>
                                      </p:cBhvr>
                                      <p:to>
                                        <p:strVal val="0.25"/>
                                      </p:to>
                                    </p:set>
                                    <p:animEffect filter="image" prLst="opacity: 0.25">
                                      <p:cBhvr rctx="IE">
                                        <p:cTn id="21" dur="indefinite"/>
                                        <p:tgtEl>
                                          <p:spTgt spid="6">
                                            <p:graphicEl>
                                              <a:dgm id="{7A2CE135-E21E-430F-AA4F-47A053C26050}"/>
                                            </p:graphicEl>
                                          </p:spTgt>
                                        </p:tgtEl>
                                      </p:cBhvr>
                                    </p:animEffect>
                                  </p:childTnLst>
                                </p:cTn>
                              </p:par>
                              <p:par>
                                <p:cTn id="22" presetID="9" presetClass="emph" presetSubtype="0" grpId="1" nodeType="withEffect">
                                  <p:stCondLst>
                                    <p:cond delay="0"/>
                                  </p:stCondLst>
                                  <p:childTnLst>
                                    <p:set>
                                      <p:cBhvr>
                                        <p:cTn id="23" dur="indefinite"/>
                                        <p:tgtEl>
                                          <p:spTgt spid="6">
                                            <p:graphicEl>
                                              <a:dgm id="{CDF3A445-ED66-4522-819B-A852554B27E3}"/>
                                            </p:graphicEl>
                                          </p:spTgt>
                                        </p:tgtEl>
                                        <p:attrNameLst>
                                          <p:attrName>style.opacity</p:attrName>
                                        </p:attrNameLst>
                                      </p:cBhvr>
                                      <p:to>
                                        <p:strVal val="0.25"/>
                                      </p:to>
                                    </p:set>
                                    <p:animEffect filter="image" prLst="opacity: 0.25">
                                      <p:cBhvr rctx="IE">
                                        <p:cTn id="24" dur="indefinite"/>
                                        <p:tgtEl>
                                          <p:spTgt spid="6">
                                            <p:graphicEl>
                                              <a:dgm id="{CDF3A445-ED66-4522-819B-A852554B27E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60651019-179B-4F17-B9A8-59932E38AEA9}"/>
                                            </p:graphicEl>
                                          </p:spTgt>
                                        </p:tgtEl>
                                        <p:attrNameLst>
                                          <p:attrName>style.visibility</p:attrName>
                                        </p:attrNameLst>
                                      </p:cBhvr>
                                      <p:to>
                                        <p:strVal val="visible"/>
                                      </p:to>
                                    </p:set>
                                    <p:animEffect transition="in" filter="fade">
                                      <p:cBhvr>
                                        <p:cTn id="29" dur="500"/>
                                        <p:tgtEl>
                                          <p:spTgt spid="6">
                                            <p:graphicEl>
                                              <a:dgm id="{60651019-179B-4F17-B9A8-59932E38AEA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A9EAAA24-ABE2-49D2-9FEC-5697CAB81861}"/>
                                            </p:graphicEl>
                                          </p:spTgt>
                                        </p:tgtEl>
                                        <p:attrNameLst>
                                          <p:attrName>style.visibility</p:attrName>
                                        </p:attrNameLst>
                                      </p:cBhvr>
                                      <p:to>
                                        <p:strVal val="visible"/>
                                      </p:to>
                                    </p:set>
                                    <p:animEffect transition="in" filter="fade">
                                      <p:cBhvr>
                                        <p:cTn id="32" dur="500"/>
                                        <p:tgtEl>
                                          <p:spTgt spid="6">
                                            <p:graphicEl>
                                              <a:dgm id="{A9EAAA24-ABE2-49D2-9FEC-5697CAB81861}"/>
                                            </p:graphicEl>
                                          </p:spTgt>
                                        </p:tgtEl>
                                      </p:cBhvr>
                                    </p:animEffect>
                                  </p:childTnLst>
                                </p:cTn>
                              </p:par>
                              <p:par>
                                <p:cTn id="33" presetID="9" presetClass="emph" presetSubtype="0" grpId="1" nodeType="withEffect">
                                  <p:stCondLst>
                                    <p:cond delay="0"/>
                                  </p:stCondLst>
                                  <p:childTnLst>
                                    <p:set>
                                      <p:cBhvr>
                                        <p:cTn id="34" dur="indefinite"/>
                                        <p:tgtEl>
                                          <p:spTgt spid="6">
                                            <p:graphicEl>
                                              <a:dgm id="{A0E5917A-7F23-4F60-984A-B3A5D445DFB4}"/>
                                            </p:graphicEl>
                                          </p:spTgt>
                                        </p:tgtEl>
                                        <p:attrNameLst>
                                          <p:attrName>style.opacity</p:attrName>
                                        </p:attrNameLst>
                                      </p:cBhvr>
                                      <p:to>
                                        <p:strVal val="0.25"/>
                                      </p:to>
                                    </p:set>
                                    <p:animEffect filter="image" prLst="opacity: 0.25">
                                      <p:cBhvr rctx="IE">
                                        <p:cTn id="35" dur="indefinite"/>
                                        <p:tgtEl>
                                          <p:spTgt spid="6">
                                            <p:graphicEl>
                                              <a:dgm id="{A0E5917A-7F23-4F60-984A-B3A5D445DFB4}"/>
                                            </p:graphicEl>
                                          </p:spTgt>
                                        </p:tgtEl>
                                      </p:cBhvr>
                                    </p:animEffect>
                                  </p:childTnLst>
                                </p:cTn>
                              </p:par>
                              <p:par>
                                <p:cTn id="36" presetID="9" presetClass="emph" presetSubtype="0" grpId="1" nodeType="withEffect">
                                  <p:stCondLst>
                                    <p:cond delay="0"/>
                                  </p:stCondLst>
                                  <p:childTnLst>
                                    <p:set>
                                      <p:cBhvr>
                                        <p:cTn id="37" dur="indefinite"/>
                                        <p:tgtEl>
                                          <p:spTgt spid="6">
                                            <p:graphicEl>
                                              <a:dgm id="{05E30CEE-A021-45F9-8F5C-826F06ED3659}"/>
                                            </p:graphicEl>
                                          </p:spTgt>
                                        </p:tgtEl>
                                        <p:attrNameLst>
                                          <p:attrName>style.opacity</p:attrName>
                                        </p:attrNameLst>
                                      </p:cBhvr>
                                      <p:to>
                                        <p:strVal val="0.25"/>
                                      </p:to>
                                    </p:set>
                                    <p:animEffect filter="image" prLst="opacity: 0.25">
                                      <p:cBhvr rctx="IE">
                                        <p:cTn id="38" dur="indefinite"/>
                                        <p:tgtEl>
                                          <p:spTgt spid="6">
                                            <p:graphicEl>
                                              <a:dgm id="{05E30CEE-A021-45F9-8F5C-826F06ED3659}"/>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84545E97-22F8-4872-9B77-3623EE10DC8D}"/>
                                            </p:graphicEl>
                                          </p:spTgt>
                                        </p:tgtEl>
                                        <p:attrNameLst>
                                          <p:attrName>style.visibility</p:attrName>
                                        </p:attrNameLst>
                                      </p:cBhvr>
                                      <p:to>
                                        <p:strVal val="visible"/>
                                      </p:to>
                                    </p:set>
                                    <p:animEffect transition="in" filter="fade">
                                      <p:cBhvr>
                                        <p:cTn id="43" dur="500"/>
                                        <p:tgtEl>
                                          <p:spTgt spid="6">
                                            <p:graphicEl>
                                              <a:dgm id="{84545E97-22F8-4872-9B77-3623EE10DC8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C01D6985-E4ED-4ED6-B8DC-F1D2FAF4D459}"/>
                                            </p:graphicEl>
                                          </p:spTgt>
                                        </p:tgtEl>
                                        <p:attrNameLst>
                                          <p:attrName>style.visibility</p:attrName>
                                        </p:attrNameLst>
                                      </p:cBhvr>
                                      <p:to>
                                        <p:strVal val="visible"/>
                                      </p:to>
                                    </p:set>
                                    <p:animEffect transition="in" filter="fade">
                                      <p:cBhvr>
                                        <p:cTn id="46" dur="500"/>
                                        <p:tgtEl>
                                          <p:spTgt spid="6">
                                            <p:graphicEl>
                                              <a:dgm id="{C01D6985-E4ED-4ED6-B8DC-F1D2FAF4D459}"/>
                                            </p:graphicEl>
                                          </p:spTgt>
                                        </p:tgtEl>
                                      </p:cBhvr>
                                    </p:animEffect>
                                  </p:childTnLst>
                                </p:cTn>
                              </p:par>
                              <p:par>
                                <p:cTn id="47" presetID="9" presetClass="emph" presetSubtype="0" grpId="1" nodeType="withEffect">
                                  <p:stCondLst>
                                    <p:cond delay="0"/>
                                  </p:stCondLst>
                                  <p:childTnLst>
                                    <p:set>
                                      <p:cBhvr>
                                        <p:cTn id="48" dur="indefinite"/>
                                        <p:tgtEl>
                                          <p:spTgt spid="6">
                                            <p:graphicEl>
                                              <a:dgm id="{60651019-179B-4F17-B9A8-59932E38AEA9}"/>
                                            </p:graphicEl>
                                          </p:spTgt>
                                        </p:tgtEl>
                                        <p:attrNameLst>
                                          <p:attrName>style.opacity</p:attrName>
                                        </p:attrNameLst>
                                      </p:cBhvr>
                                      <p:to>
                                        <p:strVal val="0.25"/>
                                      </p:to>
                                    </p:set>
                                    <p:animEffect filter="image" prLst="opacity: 0.25">
                                      <p:cBhvr rctx="IE">
                                        <p:cTn id="49" dur="indefinite"/>
                                        <p:tgtEl>
                                          <p:spTgt spid="6">
                                            <p:graphicEl>
                                              <a:dgm id="{60651019-179B-4F17-B9A8-59932E38AEA9}"/>
                                            </p:graphicEl>
                                          </p:spTgt>
                                        </p:tgtEl>
                                      </p:cBhvr>
                                    </p:animEffect>
                                  </p:childTnLst>
                                </p:cTn>
                              </p:par>
                              <p:par>
                                <p:cTn id="50" presetID="9" presetClass="emph" presetSubtype="0" grpId="1" nodeType="withEffect">
                                  <p:stCondLst>
                                    <p:cond delay="0"/>
                                  </p:stCondLst>
                                  <p:childTnLst>
                                    <p:set>
                                      <p:cBhvr>
                                        <p:cTn id="51" dur="indefinite"/>
                                        <p:tgtEl>
                                          <p:spTgt spid="6">
                                            <p:graphicEl>
                                              <a:dgm id="{A9EAAA24-ABE2-49D2-9FEC-5697CAB81861}"/>
                                            </p:graphicEl>
                                          </p:spTgt>
                                        </p:tgtEl>
                                        <p:attrNameLst>
                                          <p:attrName>style.opacity</p:attrName>
                                        </p:attrNameLst>
                                      </p:cBhvr>
                                      <p:to>
                                        <p:strVal val="0.25"/>
                                      </p:to>
                                    </p:set>
                                    <p:animEffect filter="image" prLst="opacity: 0.25">
                                      <p:cBhvr rctx="IE">
                                        <p:cTn id="52" dur="indefinite"/>
                                        <p:tgtEl>
                                          <p:spTgt spid="6">
                                            <p:graphicEl>
                                              <a:dgm id="{A9EAAA24-ABE2-49D2-9FEC-5697CAB818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7D63-0A90-44FB-946E-7C43ADB37D8E}"/>
              </a:ext>
            </a:extLst>
          </p:cNvPr>
          <p:cNvSpPr>
            <a:spLocks noGrp="1"/>
          </p:cNvSpPr>
          <p:nvPr>
            <p:ph type="title"/>
          </p:nvPr>
        </p:nvSpPr>
        <p:spPr/>
        <p:txBody>
          <a:bodyPr/>
          <a:lstStyle/>
          <a:p>
            <a:r>
              <a:rPr lang="en-US"/>
              <a:t>Event Sourcing on Azure</a:t>
            </a:r>
            <a:endParaRPr lang="nl-NL"/>
          </a:p>
        </p:txBody>
      </p:sp>
      <p:sp>
        <p:nvSpPr>
          <p:cNvPr id="6" name="Text Placeholder 5">
            <a:extLst>
              <a:ext uri="{FF2B5EF4-FFF2-40B4-BE49-F238E27FC236}">
                <a16:creationId xmlns:a16="http://schemas.microsoft.com/office/drawing/2014/main" id="{CE44AB55-85CC-4C97-B49D-F62454AD8F26}"/>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03086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BF13A-C2BF-4F99-BA8D-34A715EE139D}"/>
              </a:ext>
            </a:extLst>
          </p:cNvPr>
          <p:cNvSpPr>
            <a:spLocks noGrp="1"/>
          </p:cNvSpPr>
          <p:nvPr>
            <p:ph type="title"/>
          </p:nvPr>
        </p:nvSpPr>
        <p:spPr/>
        <p:txBody>
          <a:bodyPr/>
          <a:lstStyle/>
          <a:p>
            <a:r>
              <a:rPr lang="en-US"/>
              <a:t>Event Sourcing on Azure</a:t>
            </a:r>
            <a:endParaRPr lang="nl-NL"/>
          </a:p>
        </p:txBody>
      </p:sp>
      <p:graphicFrame>
        <p:nvGraphicFramePr>
          <p:cNvPr id="4" name="Content Placeholder 2">
            <a:extLst>
              <a:ext uri="{FF2B5EF4-FFF2-40B4-BE49-F238E27FC236}">
                <a16:creationId xmlns:a16="http://schemas.microsoft.com/office/drawing/2014/main" id="{F552CC54-4BBB-40F9-B2D8-8C73618361C6}"/>
              </a:ext>
            </a:extLst>
          </p:cNvPr>
          <p:cNvGraphicFramePr>
            <a:graphicFrameLocks noGrp="1"/>
          </p:cNvGraphicFramePr>
          <p:nvPr>
            <p:ph idx="1"/>
            <p:extLst>
              <p:ext uri="{D42A27DB-BD31-4B8C-83A1-F6EECF244321}">
                <p14:modId xmlns:p14="http://schemas.microsoft.com/office/powerpoint/2010/main" val="2838706584"/>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Microsoft updates its planet-scale Cosmos DB database service | TechCrunch">
            <a:extLst>
              <a:ext uri="{FF2B5EF4-FFF2-40B4-BE49-F238E27FC236}">
                <a16:creationId xmlns:a16="http://schemas.microsoft.com/office/drawing/2014/main" id="{6981139B-C52E-00C6-00EF-0CC8F4B81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solidFill>
        </p:spPr>
      </p:pic>
    </p:spTree>
    <p:extLst>
      <p:ext uri="{BB962C8B-B14F-4D97-AF65-F5344CB8AC3E}">
        <p14:creationId xmlns:p14="http://schemas.microsoft.com/office/powerpoint/2010/main" val="471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A69143A-68D1-42D8-8BDE-3C6CA167BE5A}"/>
                                            </p:graphicEl>
                                          </p:spTgt>
                                        </p:tgtEl>
                                        <p:attrNameLst>
                                          <p:attrName>style.visibility</p:attrName>
                                        </p:attrNameLst>
                                      </p:cBhvr>
                                      <p:to>
                                        <p:strVal val="visible"/>
                                      </p:to>
                                    </p:set>
                                    <p:animEffect transition="in" filter="fade">
                                      <p:cBhvr>
                                        <p:cTn id="7" dur="500"/>
                                        <p:tgtEl>
                                          <p:spTgt spid="4">
                                            <p:graphicEl>
                                              <a:dgm id="{4A69143A-68D1-42D8-8BDE-3C6CA167BE5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25F88D87-E4D7-473D-93FF-D719B6741D35}"/>
                                            </p:graphicEl>
                                          </p:spTgt>
                                        </p:tgtEl>
                                        <p:attrNameLst>
                                          <p:attrName>style.visibility</p:attrName>
                                        </p:attrNameLst>
                                      </p:cBhvr>
                                      <p:to>
                                        <p:strVal val="visible"/>
                                      </p:to>
                                    </p:set>
                                    <p:animEffect transition="in" filter="fade">
                                      <p:cBhvr>
                                        <p:cTn id="10" dur="500"/>
                                        <p:tgtEl>
                                          <p:spTgt spid="4">
                                            <p:graphicEl>
                                              <a:dgm id="{25F88D87-E4D7-473D-93FF-D719B6741D3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884CCAA-E3FA-4A52-80E5-BE25F2FA7C95}"/>
                                            </p:graphicEl>
                                          </p:spTgt>
                                        </p:tgtEl>
                                        <p:attrNameLst>
                                          <p:attrName>style.visibility</p:attrName>
                                        </p:attrNameLst>
                                      </p:cBhvr>
                                      <p:to>
                                        <p:strVal val="visible"/>
                                      </p:to>
                                    </p:set>
                                    <p:animEffect transition="in" filter="fade">
                                      <p:cBhvr>
                                        <p:cTn id="20" dur="500"/>
                                        <p:tgtEl>
                                          <p:spTgt spid="4">
                                            <p:graphicEl>
                                              <a:dgm id="{7884CCAA-E3FA-4A52-80E5-BE25F2FA7C9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4A2959E5-BA37-4ABC-8E3D-0D6D8E2CEB2E}"/>
                                            </p:graphicEl>
                                          </p:spTgt>
                                        </p:tgtEl>
                                        <p:attrNameLst>
                                          <p:attrName>style.visibility</p:attrName>
                                        </p:attrNameLst>
                                      </p:cBhvr>
                                      <p:to>
                                        <p:strVal val="visible"/>
                                      </p:to>
                                    </p:set>
                                    <p:animEffect transition="in" filter="fade">
                                      <p:cBhvr>
                                        <p:cTn id="23" dur="500"/>
                                        <p:tgtEl>
                                          <p:spTgt spid="4">
                                            <p:graphicEl>
                                              <a:dgm id="{4A2959E5-BA37-4ABC-8E3D-0D6D8E2CEB2E}"/>
                                            </p:graphicEl>
                                          </p:spTgt>
                                        </p:tgtEl>
                                      </p:cBhvr>
                                    </p:animEffect>
                                  </p:childTnLst>
                                </p:cTn>
                              </p:par>
                              <p:par>
                                <p:cTn id="24" presetID="9" presetClass="emph" presetSubtype="0" grpId="1" nodeType="withEffect">
                                  <p:stCondLst>
                                    <p:cond delay="0"/>
                                  </p:stCondLst>
                                  <p:childTnLst>
                                    <p:set>
                                      <p:cBhvr>
                                        <p:cTn id="25" dur="indefinite"/>
                                        <p:tgtEl>
                                          <p:spTgt spid="4">
                                            <p:graphicEl>
                                              <a:dgm id="{4A69143A-68D1-42D8-8BDE-3C6CA167BE5A}"/>
                                            </p:graphicEl>
                                          </p:spTgt>
                                        </p:tgtEl>
                                        <p:attrNameLst>
                                          <p:attrName>style.opacity</p:attrName>
                                        </p:attrNameLst>
                                      </p:cBhvr>
                                      <p:to>
                                        <p:strVal val="0.25"/>
                                      </p:to>
                                    </p:set>
                                    <p:animEffect filter="image" prLst="opacity: 0.25">
                                      <p:cBhvr rctx="IE">
                                        <p:cTn id="26" dur="indefinite"/>
                                        <p:tgtEl>
                                          <p:spTgt spid="4">
                                            <p:graphicEl>
                                              <a:dgm id="{4A69143A-68D1-42D8-8BDE-3C6CA167BE5A}"/>
                                            </p:graphicEl>
                                          </p:spTgt>
                                        </p:tgtEl>
                                      </p:cBhvr>
                                    </p:animEffect>
                                  </p:childTnLst>
                                </p:cTn>
                              </p:par>
                              <p:par>
                                <p:cTn id="27" presetID="9" presetClass="emph" presetSubtype="0" grpId="1" nodeType="withEffect">
                                  <p:stCondLst>
                                    <p:cond delay="0"/>
                                  </p:stCondLst>
                                  <p:childTnLst>
                                    <p:set>
                                      <p:cBhvr>
                                        <p:cTn id="28" dur="indefinite"/>
                                        <p:tgtEl>
                                          <p:spTgt spid="4">
                                            <p:graphicEl>
                                              <a:dgm id="{25F88D87-E4D7-473D-93FF-D719B6741D35}"/>
                                            </p:graphicEl>
                                          </p:spTgt>
                                        </p:tgtEl>
                                        <p:attrNameLst>
                                          <p:attrName>style.opacity</p:attrName>
                                        </p:attrNameLst>
                                      </p:cBhvr>
                                      <p:to>
                                        <p:strVal val="0.25"/>
                                      </p:to>
                                    </p:set>
                                    <p:animEffect filter="image" prLst="opacity: 0.25">
                                      <p:cBhvr rctx="IE">
                                        <p:cTn id="29" dur="indefinite"/>
                                        <p:tgtEl>
                                          <p:spTgt spid="4">
                                            <p:graphicEl>
                                              <a:dgm id="{25F88D87-E4D7-473D-93FF-D719B6741D35}"/>
                                            </p:graphicEl>
                                          </p:spTgt>
                                        </p:tgtEl>
                                      </p:cBhvr>
                                    </p:animEffect>
                                  </p:childTnLst>
                                </p:cTn>
                              </p:par>
                              <p:par>
                                <p:cTn id="30" presetID="10" presetClass="exit" presetSubtype="0" fill="hold" nodeType="withEffect">
                                  <p:stCondLst>
                                    <p:cond delay="0"/>
                                  </p:stCondLst>
                                  <p:childTnLst>
                                    <p:animEffect transition="out" filter="fade">
                                      <p:cBhvr>
                                        <p:cTn id="31" dur="500"/>
                                        <p:tgtEl>
                                          <p:spTgt spid="1026"/>
                                        </p:tgtEl>
                                      </p:cBhvr>
                                    </p:animEffect>
                                    <p:set>
                                      <p:cBhvr>
                                        <p:cTn id="32" dur="1" fill="hold">
                                          <p:stCondLst>
                                            <p:cond delay="499"/>
                                          </p:stCondLst>
                                        </p:cTn>
                                        <p:tgtEl>
                                          <p:spTgt spid="10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CFE5EEA5-C1E7-4F49-BBA3-B83CB0F4068C}"/>
                                            </p:graphicEl>
                                          </p:spTgt>
                                        </p:tgtEl>
                                        <p:attrNameLst>
                                          <p:attrName>style.visibility</p:attrName>
                                        </p:attrNameLst>
                                      </p:cBhvr>
                                      <p:to>
                                        <p:strVal val="visible"/>
                                      </p:to>
                                    </p:set>
                                    <p:animEffect transition="in" filter="fade">
                                      <p:cBhvr>
                                        <p:cTn id="37" dur="500"/>
                                        <p:tgtEl>
                                          <p:spTgt spid="4">
                                            <p:graphicEl>
                                              <a:dgm id="{CFE5EEA5-C1E7-4F49-BBA3-B83CB0F4068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F4E74371-EBF4-40E5-8697-FA3C4D4B2653}"/>
                                            </p:graphicEl>
                                          </p:spTgt>
                                        </p:tgtEl>
                                        <p:attrNameLst>
                                          <p:attrName>style.visibility</p:attrName>
                                        </p:attrNameLst>
                                      </p:cBhvr>
                                      <p:to>
                                        <p:strVal val="visible"/>
                                      </p:to>
                                    </p:set>
                                    <p:animEffect transition="in" filter="fade">
                                      <p:cBhvr>
                                        <p:cTn id="40" dur="500"/>
                                        <p:tgtEl>
                                          <p:spTgt spid="4">
                                            <p:graphicEl>
                                              <a:dgm id="{F4E74371-EBF4-40E5-8697-FA3C4D4B2653}"/>
                                            </p:graphicEl>
                                          </p:spTgt>
                                        </p:tgtEl>
                                      </p:cBhvr>
                                    </p:animEffect>
                                  </p:childTnLst>
                                </p:cTn>
                              </p:par>
                              <p:par>
                                <p:cTn id="41" presetID="9" presetClass="emph" presetSubtype="0" grpId="1" nodeType="withEffect">
                                  <p:stCondLst>
                                    <p:cond delay="0"/>
                                  </p:stCondLst>
                                  <p:childTnLst>
                                    <p:set>
                                      <p:cBhvr>
                                        <p:cTn id="42" dur="indefinite"/>
                                        <p:tgtEl>
                                          <p:spTgt spid="4">
                                            <p:graphicEl>
                                              <a:dgm id="{7884CCAA-E3FA-4A52-80E5-BE25F2FA7C95}"/>
                                            </p:graphicEl>
                                          </p:spTgt>
                                        </p:tgtEl>
                                        <p:attrNameLst>
                                          <p:attrName>style.opacity</p:attrName>
                                        </p:attrNameLst>
                                      </p:cBhvr>
                                      <p:to>
                                        <p:strVal val="0.25"/>
                                      </p:to>
                                    </p:set>
                                    <p:animEffect filter="image" prLst="opacity: 0.25">
                                      <p:cBhvr rctx="IE">
                                        <p:cTn id="43" dur="indefinite"/>
                                        <p:tgtEl>
                                          <p:spTgt spid="4">
                                            <p:graphicEl>
                                              <a:dgm id="{7884CCAA-E3FA-4A52-80E5-BE25F2FA7C95}"/>
                                            </p:graphicEl>
                                          </p:spTgt>
                                        </p:tgtEl>
                                      </p:cBhvr>
                                    </p:animEffect>
                                  </p:childTnLst>
                                </p:cTn>
                              </p:par>
                              <p:par>
                                <p:cTn id="44" presetID="9" presetClass="emph" presetSubtype="0" grpId="1" nodeType="withEffect">
                                  <p:stCondLst>
                                    <p:cond delay="0"/>
                                  </p:stCondLst>
                                  <p:childTnLst>
                                    <p:set>
                                      <p:cBhvr>
                                        <p:cTn id="45" dur="indefinite"/>
                                        <p:tgtEl>
                                          <p:spTgt spid="4">
                                            <p:graphicEl>
                                              <a:dgm id="{4A2959E5-BA37-4ABC-8E3D-0D6D8E2CEB2E}"/>
                                            </p:graphicEl>
                                          </p:spTgt>
                                        </p:tgtEl>
                                        <p:attrNameLst>
                                          <p:attrName>style.opacity</p:attrName>
                                        </p:attrNameLst>
                                      </p:cBhvr>
                                      <p:to>
                                        <p:strVal val="0.25"/>
                                      </p:to>
                                    </p:set>
                                    <p:animEffect filter="image" prLst="opacity: 0.25">
                                      <p:cBhvr rctx="IE">
                                        <p:cTn id="46" dur="indefinite"/>
                                        <p:tgtEl>
                                          <p:spTgt spid="4">
                                            <p:graphicEl>
                                              <a:dgm id="{4A2959E5-BA37-4ABC-8E3D-0D6D8E2CEB2E}"/>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6FEBA4A7-40E3-41F2-BD56-113AD7EC0C57}"/>
                                            </p:graphicEl>
                                          </p:spTgt>
                                        </p:tgtEl>
                                        <p:attrNameLst>
                                          <p:attrName>style.visibility</p:attrName>
                                        </p:attrNameLst>
                                      </p:cBhvr>
                                      <p:to>
                                        <p:strVal val="visible"/>
                                      </p:to>
                                    </p:set>
                                    <p:animEffect transition="in" filter="fade">
                                      <p:cBhvr>
                                        <p:cTn id="51" dur="500"/>
                                        <p:tgtEl>
                                          <p:spTgt spid="4">
                                            <p:graphicEl>
                                              <a:dgm id="{6FEBA4A7-40E3-41F2-BD56-113AD7EC0C57}"/>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62892DEF-1EF7-4099-B0ED-6B7CCF227DD0}"/>
                                            </p:graphicEl>
                                          </p:spTgt>
                                        </p:tgtEl>
                                        <p:attrNameLst>
                                          <p:attrName>style.visibility</p:attrName>
                                        </p:attrNameLst>
                                      </p:cBhvr>
                                      <p:to>
                                        <p:strVal val="visible"/>
                                      </p:to>
                                    </p:set>
                                    <p:animEffect transition="in" filter="fade">
                                      <p:cBhvr>
                                        <p:cTn id="54" dur="500"/>
                                        <p:tgtEl>
                                          <p:spTgt spid="4">
                                            <p:graphicEl>
                                              <a:dgm id="{62892DEF-1EF7-4099-B0ED-6B7CCF227DD0}"/>
                                            </p:graphicEl>
                                          </p:spTgt>
                                        </p:tgtEl>
                                      </p:cBhvr>
                                    </p:animEffect>
                                  </p:childTnLst>
                                </p:cTn>
                              </p:par>
                              <p:par>
                                <p:cTn id="55" presetID="9" presetClass="emph" presetSubtype="0" grpId="1" nodeType="withEffect">
                                  <p:stCondLst>
                                    <p:cond delay="0"/>
                                  </p:stCondLst>
                                  <p:childTnLst>
                                    <p:set>
                                      <p:cBhvr>
                                        <p:cTn id="56" dur="indefinite"/>
                                        <p:tgtEl>
                                          <p:spTgt spid="4">
                                            <p:graphicEl>
                                              <a:dgm id="{CFE5EEA5-C1E7-4F49-BBA3-B83CB0F4068C}"/>
                                            </p:graphicEl>
                                          </p:spTgt>
                                        </p:tgtEl>
                                        <p:attrNameLst>
                                          <p:attrName>style.opacity</p:attrName>
                                        </p:attrNameLst>
                                      </p:cBhvr>
                                      <p:to>
                                        <p:strVal val="0.25"/>
                                      </p:to>
                                    </p:set>
                                    <p:animEffect filter="image" prLst="opacity: 0.25">
                                      <p:cBhvr rctx="IE">
                                        <p:cTn id="57" dur="indefinite"/>
                                        <p:tgtEl>
                                          <p:spTgt spid="4">
                                            <p:graphicEl>
                                              <a:dgm id="{CFE5EEA5-C1E7-4F49-BBA3-B83CB0F4068C}"/>
                                            </p:graphicEl>
                                          </p:spTgt>
                                        </p:tgtEl>
                                      </p:cBhvr>
                                    </p:animEffect>
                                  </p:childTnLst>
                                </p:cTn>
                              </p:par>
                              <p:par>
                                <p:cTn id="58" presetID="9" presetClass="emph" presetSubtype="0" grpId="1" nodeType="withEffect">
                                  <p:stCondLst>
                                    <p:cond delay="0"/>
                                  </p:stCondLst>
                                  <p:childTnLst>
                                    <p:set>
                                      <p:cBhvr>
                                        <p:cTn id="59" dur="indefinite"/>
                                        <p:tgtEl>
                                          <p:spTgt spid="4">
                                            <p:graphicEl>
                                              <a:dgm id="{F4E74371-EBF4-40E5-8697-FA3C4D4B2653}"/>
                                            </p:graphicEl>
                                          </p:spTgt>
                                        </p:tgtEl>
                                        <p:attrNameLst>
                                          <p:attrName>style.opacity</p:attrName>
                                        </p:attrNameLst>
                                      </p:cBhvr>
                                      <p:to>
                                        <p:strVal val="0.25"/>
                                      </p:to>
                                    </p:set>
                                    <p:animEffect filter="image" prLst="opacity: 0.25">
                                      <p:cBhvr rctx="IE">
                                        <p:cTn id="60" dur="indefinite"/>
                                        <p:tgtEl>
                                          <p:spTgt spid="4">
                                            <p:graphicEl>
                                              <a:dgm id="{F4E74371-EBF4-40E5-8697-FA3C4D4B2653}"/>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graphicEl>
                                              <a:dgm id="{7E5971A5-0439-4ABE-8835-A4FBD999A507}"/>
                                            </p:graphicEl>
                                          </p:spTgt>
                                        </p:tgtEl>
                                        <p:attrNameLst>
                                          <p:attrName>style.visibility</p:attrName>
                                        </p:attrNameLst>
                                      </p:cBhvr>
                                      <p:to>
                                        <p:strVal val="visible"/>
                                      </p:to>
                                    </p:set>
                                    <p:animEffect transition="in" filter="fade">
                                      <p:cBhvr>
                                        <p:cTn id="65" dur="500"/>
                                        <p:tgtEl>
                                          <p:spTgt spid="4">
                                            <p:graphicEl>
                                              <a:dgm id="{7E5971A5-0439-4ABE-8835-A4FBD999A507}"/>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27D41F8A-7289-41C5-8D0B-1CB4EBE1C611}"/>
                                            </p:graphicEl>
                                          </p:spTgt>
                                        </p:tgtEl>
                                        <p:attrNameLst>
                                          <p:attrName>style.visibility</p:attrName>
                                        </p:attrNameLst>
                                      </p:cBhvr>
                                      <p:to>
                                        <p:strVal val="visible"/>
                                      </p:to>
                                    </p:set>
                                    <p:animEffect transition="in" filter="fade">
                                      <p:cBhvr>
                                        <p:cTn id="68" dur="500"/>
                                        <p:tgtEl>
                                          <p:spTgt spid="4">
                                            <p:graphicEl>
                                              <a:dgm id="{27D41F8A-7289-41C5-8D0B-1CB4EBE1C611}"/>
                                            </p:graphicEl>
                                          </p:spTgt>
                                        </p:tgtEl>
                                      </p:cBhvr>
                                    </p:animEffect>
                                  </p:childTnLst>
                                </p:cTn>
                              </p:par>
                              <p:par>
                                <p:cTn id="69" presetID="9" presetClass="emph" presetSubtype="0" grpId="1" nodeType="withEffect">
                                  <p:stCondLst>
                                    <p:cond delay="0"/>
                                  </p:stCondLst>
                                  <p:childTnLst>
                                    <p:set>
                                      <p:cBhvr>
                                        <p:cTn id="70" dur="indefinite"/>
                                        <p:tgtEl>
                                          <p:spTgt spid="4">
                                            <p:graphicEl>
                                              <a:dgm id="{6FEBA4A7-40E3-41F2-BD56-113AD7EC0C57}"/>
                                            </p:graphicEl>
                                          </p:spTgt>
                                        </p:tgtEl>
                                        <p:attrNameLst>
                                          <p:attrName>style.opacity</p:attrName>
                                        </p:attrNameLst>
                                      </p:cBhvr>
                                      <p:to>
                                        <p:strVal val="0.25"/>
                                      </p:to>
                                    </p:set>
                                    <p:animEffect filter="image" prLst="opacity: 0.25">
                                      <p:cBhvr rctx="IE">
                                        <p:cTn id="71" dur="indefinite"/>
                                        <p:tgtEl>
                                          <p:spTgt spid="4">
                                            <p:graphicEl>
                                              <a:dgm id="{6FEBA4A7-40E3-41F2-BD56-113AD7EC0C57}"/>
                                            </p:graphicEl>
                                          </p:spTgt>
                                        </p:tgtEl>
                                      </p:cBhvr>
                                    </p:animEffect>
                                  </p:childTnLst>
                                </p:cTn>
                              </p:par>
                              <p:par>
                                <p:cTn id="72" presetID="9" presetClass="emph" presetSubtype="0" grpId="1" nodeType="withEffect">
                                  <p:stCondLst>
                                    <p:cond delay="0"/>
                                  </p:stCondLst>
                                  <p:childTnLst>
                                    <p:set>
                                      <p:cBhvr>
                                        <p:cTn id="73" dur="indefinite"/>
                                        <p:tgtEl>
                                          <p:spTgt spid="4">
                                            <p:graphicEl>
                                              <a:dgm id="{62892DEF-1EF7-4099-B0ED-6B7CCF227DD0}"/>
                                            </p:graphicEl>
                                          </p:spTgt>
                                        </p:tgtEl>
                                        <p:attrNameLst>
                                          <p:attrName>style.opacity</p:attrName>
                                        </p:attrNameLst>
                                      </p:cBhvr>
                                      <p:to>
                                        <p:strVal val="0.25"/>
                                      </p:to>
                                    </p:set>
                                    <p:animEffect filter="image" prLst="opacity: 0.25">
                                      <p:cBhvr rctx="IE">
                                        <p:cTn id="74" dur="indefinite"/>
                                        <p:tgtEl>
                                          <p:spTgt spid="4">
                                            <p:graphicEl>
                                              <a:dgm id="{62892DEF-1EF7-4099-B0ED-6B7CCF227DD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1482" y="3738781"/>
            <a:ext cx="695325" cy="695325"/>
          </a:xfrm>
          <a:prstGeom prst="rect">
            <a:avLst/>
          </a:prstGeom>
        </p:spPr>
      </p:pic>
      <p:pic>
        <p:nvPicPr>
          <p:cNvPr id="6" name="Graphic 5">
            <a:extLst>
              <a:ext uri="{FF2B5EF4-FFF2-40B4-BE49-F238E27FC236}">
                <a16:creationId xmlns:a16="http://schemas.microsoft.com/office/drawing/2014/main" id="{00A4790E-D9C8-4200-ABE4-4A02C1600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7847" y="3738837"/>
            <a:ext cx="695325" cy="695325"/>
          </a:xfrm>
          <a:prstGeom prst="rect">
            <a:avLst/>
          </a:prstGeom>
        </p:spPr>
      </p:pic>
      <p:pic>
        <p:nvPicPr>
          <p:cNvPr id="7" name="Picture 2" descr="asf - Revision 1885802: /kafka/site/logos">
            <a:extLst>
              <a:ext uri="{FF2B5EF4-FFF2-40B4-BE49-F238E27FC236}">
                <a16:creationId xmlns:a16="http://schemas.microsoft.com/office/drawing/2014/main" id="{946BC039-42E9-4255-A238-E47FA416808E}"/>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9729635-0FBA-495E-8021-30E14E73EA14}"/>
              </a:ext>
            </a:extLst>
          </p:cNvPr>
          <p:cNvCxnSpPr>
            <a:cxnSpLocks/>
            <a:stCxn id="7" idx="3"/>
            <a:endCxn id="6"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6" idx="3"/>
            <a:endCxn id="10"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5658" y="3738837"/>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180983" y="4086444"/>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72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Azure Cosmos DB Conf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47F10A1B-7ADF-4636-AD3D-0D87C000842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781BCAB4-5FF9-4774-9E15-9C417ACB55AC}"/>
    </a:ext>
  </a:extLst>
</a:theme>
</file>

<file path=ppt/theme/theme3.xml><?xml version="1.0" encoding="utf-8"?>
<a:theme xmlns:a="http://schemas.openxmlformats.org/drawingml/2006/main" name="5-30055_SharePoint Template 2012 - 16x9 - White Background">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4.xml><?xml version="1.0" encoding="utf-8"?>
<a:theme xmlns:a="http://schemas.openxmlformats.org/drawingml/2006/main" name="Impactful mentorship; 2 sides of a story">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Impactful mentorship; 2 sides of a story" id="{5FA2D07E-6014-4F1C-AD8B-2CBC16E5089C}" vid="{10FAF9DC-6B7B-4AF7-9039-4AD1A5C3F6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Cosmos DB Conf Template</Template>
  <TotalTime>11840</TotalTime>
  <Words>1459</Words>
  <Application>Microsoft Office PowerPoint</Application>
  <PresentationFormat>Widescreen</PresentationFormat>
  <Paragraphs>170</Paragraphs>
  <Slides>20</Slides>
  <Notes>16</Notes>
  <HiddenSlides>4</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20</vt:i4>
      </vt:variant>
    </vt:vector>
  </HeadingPairs>
  <TitlesOfParts>
    <vt:vector size="33" baseType="lpstr">
      <vt:lpstr>Arial</vt:lpstr>
      <vt:lpstr>Calibri</vt:lpstr>
      <vt:lpstr>Calibri Light</vt:lpstr>
      <vt:lpstr>Consolas</vt:lpstr>
      <vt:lpstr>Segoe UI</vt:lpstr>
      <vt:lpstr>Segoe UI Light</vt:lpstr>
      <vt:lpstr>Segoe UI Semibold</vt:lpstr>
      <vt:lpstr>Segoe UI Semilight</vt:lpstr>
      <vt:lpstr>Wingdings</vt:lpstr>
      <vt:lpstr>Azure Cosmos DB Conf Template</vt:lpstr>
      <vt:lpstr>1_Office Theme</vt:lpstr>
      <vt:lpstr>5-30055_SharePoint Template 2012 - 16x9 - White Background</vt:lpstr>
      <vt:lpstr>Impactful mentorship; 2 sides of a story</vt:lpstr>
      <vt:lpstr>Implementing an Event Sourcing strategy on Azure</vt:lpstr>
      <vt:lpstr>Introduction</vt:lpstr>
      <vt:lpstr>Event Sourcing</vt:lpstr>
      <vt:lpstr>Event Sourcing</vt:lpstr>
      <vt:lpstr>Why use Event Sourcing?</vt:lpstr>
      <vt:lpstr>Event sourcing pattern</vt:lpstr>
      <vt:lpstr>Event Sourcing on Azure</vt:lpstr>
      <vt:lpstr>Event Sourcing on Azure</vt:lpstr>
      <vt:lpstr>Demo time!</vt:lpstr>
      <vt:lpstr>Demo time!</vt:lpstr>
      <vt:lpstr>Architecture</vt:lpstr>
      <vt:lpstr>Materialized view</vt:lpstr>
      <vt:lpstr>Creating a materialized view</vt:lpstr>
      <vt:lpstr>Materialized Views</vt:lpstr>
      <vt:lpstr>Demo time!</vt:lpstr>
      <vt:lpstr>Demo time!</vt:lpstr>
      <vt:lpstr>Architecture</vt:lpstr>
      <vt:lpstr>Almost done!</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cp:revision>
  <dcterms:created xsi:type="dcterms:W3CDTF">2021-03-23T11:27:25Z</dcterms:created>
  <dcterms:modified xsi:type="dcterms:W3CDTF">2023-04-01T11:39:40Z</dcterms:modified>
</cp:coreProperties>
</file>